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BB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77" autoAdjust="0"/>
    <p:restoredTop sz="93834" autoAdjust="0"/>
  </p:normalViewPr>
  <p:slideViewPr>
    <p:cSldViewPr snapToGrid="0" snapToObjects="1">
      <p:cViewPr>
        <p:scale>
          <a:sx n="205" d="100"/>
          <a:sy n="205" d="100"/>
        </p:scale>
        <p:origin x="1120" y="4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15C3-2F7F-AF4A-BD4C-3681940FCC96}" type="datetimeFigureOut">
              <a:rPr lang="en-US" smtClean="0"/>
              <a:t>7/1/16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521E-53D6-354A-B352-AB83B3782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46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15C3-2F7F-AF4A-BD4C-3681940FCC96}" type="datetimeFigureOut">
              <a:rPr lang="en-US" smtClean="0"/>
              <a:t>7/1/16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521E-53D6-354A-B352-AB83B3782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6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15C3-2F7F-AF4A-BD4C-3681940FCC96}" type="datetimeFigureOut">
              <a:rPr lang="en-US" smtClean="0"/>
              <a:t>7/1/16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521E-53D6-354A-B352-AB83B3782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2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15C3-2F7F-AF4A-BD4C-3681940FCC96}" type="datetimeFigureOut">
              <a:rPr lang="en-US" smtClean="0"/>
              <a:t>7/1/16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521E-53D6-354A-B352-AB83B3782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69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15C3-2F7F-AF4A-BD4C-3681940FCC96}" type="datetimeFigureOut">
              <a:rPr lang="en-US" smtClean="0"/>
              <a:t>7/1/16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521E-53D6-354A-B352-AB83B3782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0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15C3-2F7F-AF4A-BD4C-3681940FCC96}" type="datetimeFigureOut">
              <a:rPr lang="en-US" smtClean="0"/>
              <a:t>7/1/16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521E-53D6-354A-B352-AB83B3782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4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15C3-2F7F-AF4A-BD4C-3681940FCC96}" type="datetimeFigureOut">
              <a:rPr lang="en-US" smtClean="0"/>
              <a:t>7/1/16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521E-53D6-354A-B352-AB83B3782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8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15C3-2F7F-AF4A-BD4C-3681940FCC96}" type="datetimeFigureOut">
              <a:rPr lang="en-US" smtClean="0"/>
              <a:t>7/1/16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521E-53D6-354A-B352-AB83B3782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68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15C3-2F7F-AF4A-BD4C-3681940FCC96}" type="datetimeFigureOut">
              <a:rPr lang="en-US" smtClean="0"/>
              <a:t>7/1/16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521E-53D6-354A-B352-AB83B3782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5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15C3-2F7F-AF4A-BD4C-3681940FCC96}" type="datetimeFigureOut">
              <a:rPr lang="en-US" smtClean="0"/>
              <a:t>7/1/16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521E-53D6-354A-B352-AB83B3782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8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15C3-2F7F-AF4A-BD4C-3681940FCC96}" type="datetimeFigureOut">
              <a:rPr lang="en-US" smtClean="0"/>
              <a:t>7/1/16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521E-53D6-354A-B352-AB83B3782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19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515C3-2F7F-AF4A-BD4C-3681940FCC96}" type="datetimeFigureOut">
              <a:rPr lang="en-US" smtClean="0"/>
              <a:t>7/1/16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4521E-53D6-354A-B352-AB83B3782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0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Ranch Park, Rental Agreem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08" y="609600"/>
            <a:ext cx="8875059" cy="6858000"/>
          </a:xfrm>
          <a:prstGeom prst="rect">
            <a:avLst/>
          </a:prstGeom>
        </p:spPr>
      </p:pic>
      <p:sp>
        <p:nvSpPr>
          <p:cNvPr id="111" name="Rectangle 110"/>
          <p:cNvSpPr>
            <a:spLocks/>
          </p:cNvSpPr>
          <p:nvPr/>
        </p:nvSpPr>
        <p:spPr>
          <a:xfrm>
            <a:off x="1453294" y="618109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3915820" y="5864225"/>
            <a:ext cx="193674" cy="192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 rot="16200000">
            <a:off x="4079053" y="5793839"/>
            <a:ext cx="475487" cy="23042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/>
        </p:nvSpPr>
        <p:spPr>
          <a:xfrm>
            <a:off x="5060950" y="5187950"/>
            <a:ext cx="137160" cy="137160"/>
          </a:xfrm>
          <a:prstGeom prst="rect">
            <a:avLst/>
          </a:prstGeom>
          <a:solidFill>
            <a:srgbClr val="13BB25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5200650" y="5187950"/>
            <a:ext cx="137160" cy="137160"/>
          </a:xfrm>
          <a:prstGeom prst="rect">
            <a:avLst/>
          </a:prstGeom>
          <a:solidFill>
            <a:srgbClr val="13BB25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/>
        </p:nvSpPr>
        <p:spPr>
          <a:xfrm>
            <a:off x="5238750" y="5695950"/>
            <a:ext cx="137160" cy="137160"/>
          </a:xfrm>
          <a:prstGeom prst="rect">
            <a:avLst/>
          </a:prstGeom>
          <a:solidFill>
            <a:srgbClr val="13BB25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5092700" y="5695950"/>
            <a:ext cx="137160" cy="137160"/>
          </a:xfrm>
          <a:prstGeom prst="rect">
            <a:avLst/>
          </a:prstGeom>
          <a:solidFill>
            <a:srgbClr val="13BB25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5853115" y="5543544"/>
            <a:ext cx="193674" cy="5715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5524500" y="5467350"/>
            <a:ext cx="193674" cy="1079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5580067" y="5543544"/>
            <a:ext cx="193674" cy="5715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6534150" y="5689600"/>
            <a:ext cx="1276350" cy="209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680200" y="5159375"/>
            <a:ext cx="1276350" cy="209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2000250" y="5162549"/>
            <a:ext cx="28892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/>
        </p:nvSpPr>
        <p:spPr>
          <a:xfrm>
            <a:off x="7091363" y="5194300"/>
            <a:ext cx="193674" cy="192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7253286" y="5524500"/>
            <a:ext cx="284163" cy="571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7253286" y="5619750"/>
            <a:ext cx="284163" cy="571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7253287" y="5715000"/>
            <a:ext cx="284163" cy="571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7253287" y="5810250"/>
            <a:ext cx="284163" cy="571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6862763" y="5530850"/>
            <a:ext cx="284163" cy="571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6862763" y="5626100"/>
            <a:ext cx="284163" cy="571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6862764" y="5721350"/>
            <a:ext cx="284163" cy="571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6862764" y="5816600"/>
            <a:ext cx="284163" cy="571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375400" y="5578475"/>
            <a:ext cx="13716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4" name="Straight Connector 263"/>
          <p:cNvCxnSpPr/>
          <p:nvPr/>
        </p:nvCxnSpPr>
        <p:spPr>
          <a:xfrm>
            <a:off x="6820431" y="6021913"/>
            <a:ext cx="762000" cy="635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9" name="Rectangle 278"/>
          <p:cNvSpPr/>
          <p:nvPr/>
        </p:nvSpPr>
        <p:spPr>
          <a:xfrm>
            <a:off x="1244600" y="6604000"/>
            <a:ext cx="127000" cy="1206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Rectangle 279"/>
          <p:cNvSpPr/>
          <p:nvPr/>
        </p:nvSpPr>
        <p:spPr>
          <a:xfrm>
            <a:off x="1244600" y="6741583"/>
            <a:ext cx="127000" cy="120650"/>
          </a:xfrm>
          <a:prstGeom prst="rect">
            <a:avLst/>
          </a:prstGeom>
          <a:solidFill>
            <a:srgbClr val="13BB25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Rectangle 280"/>
          <p:cNvSpPr/>
          <p:nvPr/>
        </p:nvSpPr>
        <p:spPr>
          <a:xfrm>
            <a:off x="1240367" y="6881286"/>
            <a:ext cx="127000" cy="1206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Rectangle 281"/>
          <p:cNvSpPr/>
          <p:nvPr/>
        </p:nvSpPr>
        <p:spPr>
          <a:xfrm>
            <a:off x="1240367" y="7058025"/>
            <a:ext cx="193674" cy="2095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Rectangle 282"/>
          <p:cNvSpPr/>
          <p:nvPr/>
        </p:nvSpPr>
        <p:spPr>
          <a:xfrm>
            <a:off x="3216216" y="6604000"/>
            <a:ext cx="349252" cy="20955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Rectangle 283"/>
          <p:cNvSpPr/>
          <p:nvPr/>
        </p:nvSpPr>
        <p:spPr>
          <a:xfrm>
            <a:off x="3349034" y="6943728"/>
            <a:ext cx="193674" cy="5715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Rectangle 291"/>
          <p:cNvSpPr/>
          <p:nvPr/>
        </p:nvSpPr>
        <p:spPr>
          <a:xfrm>
            <a:off x="3263310" y="7105650"/>
            <a:ext cx="284163" cy="571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TextBox 292"/>
          <p:cNvSpPr txBox="1"/>
          <p:nvPr/>
        </p:nvSpPr>
        <p:spPr>
          <a:xfrm>
            <a:off x="1312346" y="6557443"/>
            <a:ext cx="16890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10x10 commercial booth – x65</a:t>
            </a:r>
            <a:endParaRPr lang="en-US" sz="800" dirty="0"/>
          </a:p>
        </p:txBody>
      </p:sp>
      <p:sp>
        <p:nvSpPr>
          <p:cNvPr id="294" name="TextBox 293"/>
          <p:cNvSpPr txBox="1"/>
          <p:nvPr/>
        </p:nvSpPr>
        <p:spPr>
          <a:xfrm>
            <a:off x="1312358" y="6684445"/>
            <a:ext cx="15324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10x10 non-profit booth – x11</a:t>
            </a:r>
            <a:endParaRPr lang="en-US" sz="800" dirty="0"/>
          </a:p>
        </p:txBody>
      </p:sp>
      <p:sp>
        <p:nvSpPr>
          <p:cNvPr id="295" name="TextBox 294"/>
          <p:cNvSpPr txBox="1"/>
          <p:nvPr/>
        </p:nvSpPr>
        <p:spPr>
          <a:xfrm>
            <a:off x="1311232" y="6826249"/>
            <a:ext cx="18485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10x10 school or non-profit booth – x15 </a:t>
            </a:r>
            <a:endParaRPr lang="en-US" sz="800" dirty="0"/>
          </a:p>
        </p:txBody>
      </p:sp>
      <p:sp>
        <p:nvSpPr>
          <p:cNvPr id="296" name="TextBox 295"/>
          <p:cNvSpPr txBox="1"/>
          <p:nvPr/>
        </p:nvSpPr>
        <p:spPr>
          <a:xfrm>
            <a:off x="1421342" y="7058025"/>
            <a:ext cx="13589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Stage (approx. 15x15)</a:t>
            </a:r>
            <a:endParaRPr lang="en-US" sz="800" dirty="0"/>
          </a:p>
        </p:txBody>
      </p:sp>
      <p:sp>
        <p:nvSpPr>
          <p:cNvPr id="297" name="TextBox 296"/>
          <p:cNvSpPr txBox="1"/>
          <p:nvPr/>
        </p:nvSpPr>
        <p:spPr>
          <a:xfrm>
            <a:off x="3496719" y="6604000"/>
            <a:ext cx="13589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Food Truck</a:t>
            </a:r>
            <a:endParaRPr lang="en-US" sz="800" dirty="0"/>
          </a:p>
        </p:txBody>
      </p:sp>
      <p:sp>
        <p:nvSpPr>
          <p:cNvPr id="298" name="TextBox 297"/>
          <p:cNvSpPr txBox="1"/>
          <p:nvPr/>
        </p:nvSpPr>
        <p:spPr>
          <a:xfrm>
            <a:off x="3486139" y="6866020"/>
            <a:ext cx="13589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Tables</a:t>
            </a:r>
            <a:endParaRPr lang="en-US" sz="800" dirty="0"/>
          </a:p>
        </p:txBody>
      </p:sp>
      <p:sp>
        <p:nvSpPr>
          <p:cNvPr id="299" name="TextBox 298"/>
          <p:cNvSpPr txBox="1"/>
          <p:nvPr/>
        </p:nvSpPr>
        <p:spPr>
          <a:xfrm>
            <a:off x="3481894" y="7016296"/>
            <a:ext cx="13589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Chairs</a:t>
            </a:r>
            <a:endParaRPr lang="en-US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6203722" y="6958353"/>
            <a:ext cx="19484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Updated: April 6th</a:t>
            </a:r>
            <a:endParaRPr lang="en-US" sz="1000" dirty="0"/>
          </a:p>
        </p:txBody>
      </p:sp>
      <p:sp>
        <p:nvSpPr>
          <p:cNvPr id="142" name="Rectangle 141"/>
          <p:cNvSpPr/>
          <p:nvPr/>
        </p:nvSpPr>
        <p:spPr>
          <a:xfrm>
            <a:off x="6371167" y="6167966"/>
            <a:ext cx="309033" cy="21378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6897689" y="5918200"/>
            <a:ext cx="193674" cy="5715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7315202" y="5916082"/>
            <a:ext cx="193674" cy="5715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6527273" y="6261100"/>
            <a:ext cx="13716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5657850" y="5283200"/>
            <a:ext cx="137160" cy="137160"/>
          </a:xfrm>
          <a:prstGeom prst="rect">
            <a:avLst/>
          </a:prstGeom>
          <a:solidFill>
            <a:srgbClr val="13BB25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TextBox 171"/>
          <p:cNvSpPr txBox="1"/>
          <p:nvPr/>
        </p:nvSpPr>
        <p:spPr>
          <a:xfrm>
            <a:off x="5054602" y="5843983"/>
            <a:ext cx="6254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J    K      </a:t>
            </a:r>
            <a:endParaRPr lang="en-US" sz="800" dirty="0"/>
          </a:p>
        </p:txBody>
      </p:sp>
      <p:sp>
        <p:nvSpPr>
          <p:cNvPr id="275" name="Rectangle 274"/>
          <p:cNvSpPr/>
          <p:nvPr/>
        </p:nvSpPr>
        <p:spPr>
          <a:xfrm>
            <a:off x="4438463" y="6155840"/>
            <a:ext cx="475487" cy="23042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Rectangle 275"/>
          <p:cNvSpPr/>
          <p:nvPr/>
        </p:nvSpPr>
        <p:spPr>
          <a:xfrm>
            <a:off x="3925331" y="6144685"/>
            <a:ext cx="193674" cy="5715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Rectangle 276"/>
          <p:cNvSpPr/>
          <p:nvPr/>
        </p:nvSpPr>
        <p:spPr>
          <a:xfrm>
            <a:off x="3911558" y="5714999"/>
            <a:ext cx="193674" cy="5715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Rectangle 277"/>
          <p:cNvSpPr/>
          <p:nvPr/>
        </p:nvSpPr>
        <p:spPr>
          <a:xfrm>
            <a:off x="4013684" y="5547784"/>
            <a:ext cx="193674" cy="5715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Rectangle 284"/>
          <p:cNvSpPr/>
          <p:nvPr/>
        </p:nvSpPr>
        <p:spPr>
          <a:xfrm>
            <a:off x="4333865" y="5556252"/>
            <a:ext cx="193674" cy="5715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ectangle 285"/>
          <p:cNvSpPr/>
          <p:nvPr/>
        </p:nvSpPr>
        <p:spPr>
          <a:xfrm>
            <a:off x="4651365" y="5502275"/>
            <a:ext cx="83604" cy="5715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ctangle 286"/>
          <p:cNvSpPr/>
          <p:nvPr/>
        </p:nvSpPr>
        <p:spPr>
          <a:xfrm>
            <a:off x="3927454" y="6267454"/>
            <a:ext cx="193674" cy="5715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4651365" y="5505450"/>
            <a:ext cx="83604" cy="42334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8" name="Rectangle 287"/>
          <p:cNvSpPr>
            <a:spLocks/>
          </p:cNvSpPr>
          <p:nvPr/>
        </p:nvSpPr>
        <p:spPr>
          <a:xfrm>
            <a:off x="1453294" y="6037971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Rectangle 288"/>
          <p:cNvSpPr>
            <a:spLocks/>
          </p:cNvSpPr>
          <p:nvPr/>
        </p:nvSpPr>
        <p:spPr>
          <a:xfrm>
            <a:off x="1453294" y="589640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Rectangle 289"/>
          <p:cNvSpPr>
            <a:spLocks/>
          </p:cNvSpPr>
          <p:nvPr/>
        </p:nvSpPr>
        <p:spPr>
          <a:xfrm>
            <a:off x="1453294" y="5753281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ectangle 290"/>
          <p:cNvSpPr>
            <a:spLocks/>
          </p:cNvSpPr>
          <p:nvPr/>
        </p:nvSpPr>
        <p:spPr>
          <a:xfrm>
            <a:off x="1455833" y="5613402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01816" y="5568951"/>
            <a:ext cx="16577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</a:t>
            </a:r>
          </a:p>
          <a:p>
            <a:r>
              <a:rPr lang="en-US" sz="900" dirty="0" smtClean="0"/>
              <a:t>2</a:t>
            </a:r>
          </a:p>
          <a:p>
            <a:r>
              <a:rPr lang="en-US" sz="900" dirty="0" smtClean="0"/>
              <a:t>3</a:t>
            </a:r>
          </a:p>
          <a:p>
            <a:r>
              <a:rPr lang="en-US" sz="900" dirty="0" smtClean="0"/>
              <a:t>4</a:t>
            </a:r>
          </a:p>
          <a:p>
            <a:r>
              <a:rPr lang="en-US" sz="900" dirty="0" smtClean="0"/>
              <a:t>5</a:t>
            </a:r>
            <a:endParaRPr lang="en-US" sz="900" dirty="0"/>
          </a:p>
        </p:txBody>
      </p:sp>
      <p:sp>
        <p:nvSpPr>
          <p:cNvPr id="309" name="Rectangle 308"/>
          <p:cNvSpPr>
            <a:spLocks/>
          </p:cNvSpPr>
          <p:nvPr/>
        </p:nvSpPr>
        <p:spPr>
          <a:xfrm>
            <a:off x="1631950" y="55054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Rectangle 309"/>
          <p:cNvSpPr>
            <a:spLocks/>
          </p:cNvSpPr>
          <p:nvPr/>
        </p:nvSpPr>
        <p:spPr>
          <a:xfrm>
            <a:off x="1771650" y="55054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Rectangle 310"/>
          <p:cNvSpPr>
            <a:spLocks/>
          </p:cNvSpPr>
          <p:nvPr/>
        </p:nvSpPr>
        <p:spPr>
          <a:xfrm>
            <a:off x="1911350" y="55054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Rectangle 311"/>
          <p:cNvSpPr>
            <a:spLocks/>
          </p:cNvSpPr>
          <p:nvPr/>
        </p:nvSpPr>
        <p:spPr>
          <a:xfrm>
            <a:off x="2051050" y="55054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Rectangle 312"/>
          <p:cNvSpPr>
            <a:spLocks/>
          </p:cNvSpPr>
          <p:nvPr/>
        </p:nvSpPr>
        <p:spPr>
          <a:xfrm>
            <a:off x="2184400" y="55054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Rectangle 313"/>
          <p:cNvSpPr>
            <a:spLocks/>
          </p:cNvSpPr>
          <p:nvPr/>
        </p:nvSpPr>
        <p:spPr>
          <a:xfrm>
            <a:off x="2324100" y="55054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Rectangle 314"/>
          <p:cNvSpPr>
            <a:spLocks/>
          </p:cNvSpPr>
          <p:nvPr/>
        </p:nvSpPr>
        <p:spPr>
          <a:xfrm>
            <a:off x="2463800" y="55054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Rectangle 315"/>
          <p:cNvSpPr>
            <a:spLocks/>
          </p:cNvSpPr>
          <p:nvPr/>
        </p:nvSpPr>
        <p:spPr>
          <a:xfrm>
            <a:off x="2603500" y="55054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Rectangle 316"/>
          <p:cNvSpPr>
            <a:spLocks/>
          </p:cNvSpPr>
          <p:nvPr/>
        </p:nvSpPr>
        <p:spPr>
          <a:xfrm>
            <a:off x="2740660" y="55046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Rectangle 317"/>
          <p:cNvSpPr>
            <a:spLocks/>
          </p:cNvSpPr>
          <p:nvPr/>
        </p:nvSpPr>
        <p:spPr>
          <a:xfrm>
            <a:off x="2880360" y="55046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Rectangle 318"/>
          <p:cNvSpPr>
            <a:spLocks/>
          </p:cNvSpPr>
          <p:nvPr/>
        </p:nvSpPr>
        <p:spPr>
          <a:xfrm>
            <a:off x="3020060" y="55046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Rectangle 319"/>
          <p:cNvSpPr>
            <a:spLocks/>
          </p:cNvSpPr>
          <p:nvPr/>
        </p:nvSpPr>
        <p:spPr>
          <a:xfrm>
            <a:off x="3159760" y="55046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Rectangle 320"/>
          <p:cNvSpPr>
            <a:spLocks/>
          </p:cNvSpPr>
          <p:nvPr/>
        </p:nvSpPr>
        <p:spPr>
          <a:xfrm>
            <a:off x="3293110" y="55046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Rectangle 321"/>
          <p:cNvSpPr>
            <a:spLocks/>
          </p:cNvSpPr>
          <p:nvPr/>
        </p:nvSpPr>
        <p:spPr>
          <a:xfrm>
            <a:off x="3432810" y="55046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Rectangle 322"/>
          <p:cNvSpPr>
            <a:spLocks/>
          </p:cNvSpPr>
          <p:nvPr/>
        </p:nvSpPr>
        <p:spPr>
          <a:xfrm>
            <a:off x="3572510" y="55046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Rectangle 323"/>
          <p:cNvSpPr>
            <a:spLocks/>
          </p:cNvSpPr>
          <p:nvPr/>
        </p:nvSpPr>
        <p:spPr>
          <a:xfrm>
            <a:off x="3712210" y="55046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Rectangle 324"/>
          <p:cNvSpPr>
            <a:spLocks/>
          </p:cNvSpPr>
          <p:nvPr/>
        </p:nvSpPr>
        <p:spPr>
          <a:xfrm>
            <a:off x="1615212" y="62928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Rectangle 325"/>
          <p:cNvSpPr>
            <a:spLocks/>
          </p:cNvSpPr>
          <p:nvPr/>
        </p:nvSpPr>
        <p:spPr>
          <a:xfrm>
            <a:off x="1754912" y="62928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Rectangle 326"/>
          <p:cNvSpPr>
            <a:spLocks/>
          </p:cNvSpPr>
          <p:nvPr/>
        </p:nvSpPr>
        <p:spPr>
          <a:xfrm>
            <a:off x="1894612" y="62928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Rectangle 327"/>
          <p:cNvSpPr>
            <a:spLocks/>
          </p:cNvSpPr>
          <p:nvPr/>
        </p:nvSpPr>
        <p:spPr>
          <a:xfrm>
            <a:off x="2034312" y="62928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Rectangle 328"/>
          <p:cNvSpPr>
            <a:spLocks/>
          </p:cNvSpPr>
          <p:nvPr/>
        </p:nvSpPr>
        <p:spPr>
          <a:xfrm>
            <a:off x="2167662" y="62928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Rectangle 329"/>
          <p:cNvSpPr>
            <a:spLocks/>
          </p:cNvSpPr>
          <p:nvPr/>
        </p:nvSpPr>
        <p:spPr>
          <a:xfrm>
            <a:off x="2307362" y="62928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Rectangle 330"/>
          <p:cNvSpPr>
            <a:spLocks/>
          </p:cNvSpPr>
          <p:nvPr/>
        </p:nvSpPr>
        <p:spPr>
          <a:xfrm>
            <a:off x="2447062" y="62928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Rectangle 331"/>
          <p:cNvSpPr>
            <a:spLocks/>
          </p:cNvSpPr>
          <p:nvPr/>
        </p:nvSpPr>
        <p:spPr>
          <a:xfrm>
            <a:off x="2586762" y="62928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Rectangle 332"/>
          <p:cNvSpPr>
            <a:spLocks/>
          </p:cNvSpPr>
          <p:nvPr/>
        </p:nvSpPr>
        <p:spPr>
          <a:xfrm>
            <a:off x="2723922" y="62920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Rectangle 333"/>
          <p:cNvSpPr>
            <a:spLocks/>
          </p:cNvSpPr>
          <p:nvPr/>
        </p:nvSpPr>
        <p:spPr>
          <a:xfrm>
            <a:off x="2863622" y="62920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Rectangle 334"/>
          <p:cNvSpPr>
            <a:spLocks/>
          </p:cNvSpPr>
          <p:nvPr/>
        </p:nvSpPr>
        <p:spPr>
          <a:xfrm>
            <a:off x="3003322" y="62920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Rectangle 335"/>
          <p:cNvSpPr>
            <a:spLocks/>
          </p:cNvSpPr>
          <p:nvPr/>
        </p:nvSpPr>
        <p:spPr>
          <a:xfrm>
            <a:off x="3143022" y="62920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Rectangle 336"/>
          <p:cNvSpPr>
            <a:spLocks/>
          </p:cNvSpPr>
          <p:nvPr/>
        </p:nvSpPr>
        <p:spPr>
          <a:xfrm>
            <a:off x="3276372" y="62920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Rectangle 337"/>
          <p:cNvSpPr>
            <a:spLocks/>
          </p:cNvSpPr>
          <p:nvPr/>
        </p:nvSpPr>
        <p:spPr>
          <a:xfrm>
            <a:off x="3416072" y="62920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Rectangle 338"/>
          <p:cNvSpPr>
            <a:spLocks/>
          </p:cNvSpPr>
          <p:nvPr/>
        </p:nvSpPr>
        <p:spPr>
          <a:xfrm>
            <a:off x="3555772" y="62920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Rectangle 339"/>
          <p:cNvSpPr>
            <a:spLocks/>
          </p:cNvSpPr>
          <p:nvPr/>
        </p:nvSpPr>
        <p:spPr>
          <a:xfrm>
            <a:off x="3695472" y="62920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Rectangle 340"/>
          <p:cNvSpPr>
            <a:spLocks/>
          </p:cNvSpPr>
          <p:nvPr/>
        </p:nvSpPr>
        <p:spPr>
          <a:xfrm>
            <a:off x="1758950" y="58229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Rectangle 341"/>
          <p:cNvSpPr>
            <a:spLocks/>
          </p:cNvSpPr>
          <p:nvPr/>
        </p:nvSpPr>
        <p:spPr>
          <a:xfrm>
            <a:off x="1898650" y="58229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Rectangle 342"/>
          <p:cNvSpPr>
            <a:spLocks/>
          </p:cNvSpPr>
          <p:nvPr/>
        </p:nvSpPr>
        <p:spPr>
          <a:xfrm>
            <a:off x="2038350" y="58229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Rectangle 343"/>
          <p:cNvSpPr>
            <a:spLocks/>
          </p:cNvSpPr>
          <p:nvPr/>
        </p:nvSpPr>
        <p:spPr>
          <a:xfrm>
            <a:off x="2178050" y="58229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Rectangle 344"/>
          <p:cNvSpPr>
            <a:spLocks/>
          </p:cNvSpPr>
          <p:nvPr/>
        </p:nvSpPr>
        <p:spPr>
          <a:xfrm>
            <a:off x="2311400" y="58229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Rectangle 345"/>
          <p:cNvSpPr>
            <a:spLocks/>
          </p:cNvSpPr>
          <p:nvPr/>
        </p:nvSpPr>
        <p:spPr>
          <a:xfrm>
            <a:off x="2451100" y="58229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Rectangle 346"/>
          <p:cNvSpPr>
            <a:spLocks/>
          </p:cNvSpPr>
          <p:nvPr/>
        </p:nvSpPr>
        <p:spPr>
          <a:xfrm>
            <a:off x="2590800" y="58229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Rectangle 347"/>
          <p:cNvSpPr>
            <a:spLocks/>
          </p:cNvSpPr>
          <p:nvPr/>
        </p:nvSpPr>
        <p:spPr>
          <a:xfrm>
            <a:off x="2730500" y="58229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Rectangle 348"/>
          <p:cNvSpPr>
            <a:spLocks/>
          </p:cNvSpPr>
          <p:nvPr/>
        </p:nvSpPr>
        <p:spPr>
          <a:xfrm>
            <a:off x="2867660" y="58221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Rectangle 349"/>
          <p:cNvSpPr>
            <a:spLocks/>
          </p:cNvSpPr>
          <p:nvPr/>
        </p:nvSpPr>
        <p:spPr>
          <a:xfrm>
            <a:off x="3007360" y="58221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Rectangle 350"/>
          <p:cNvSpPr>
            <a:spLocks/>
          </p:cNvSpPr>
          <p:nvPr/>
        </p:nvSpPr>
        <p:spPr>
          <a:xfrm>
            <a:off x="3147060" y="58221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Rectangle 351"/>
          <p:cNvSpPr>
            <a:spLocks/>
          </p:cNvSpPr>
          <p:nvPr/>
        </p:nvSpPr>
        <p:spPr>
          <a:xfrm>
            <a:off x="3286760" y="58221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Rectangle 352"/>
          <p:cNvSpPr>
            <a:spLocks/>
          </p:cNvSpPr>
          <p:nvPr/>
        </p:nvSpPr>
        <p:spPr>
          <a:xfrm>
            <a:off x="3420110" y="58221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Rectangle 353"/>
          <p:cNvSpPr>
            <a:spLocks/>
          </p:cNvSpPr>
          <p:nvPr/>
        </p:nvSpPr>
        <p:spPr>
          <a:xfrm>
            <a:off x="3559810" y="58221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Rectangle 354"/>
          <p:cNvSpPr>
            <a:spLocks/>
          </p:cNvSpPr>
          <p:nvPr/>
        </p:nvSpPr>
        <p:spPr>
          <a:xfrm>
            <a:off x="1758950" y="596900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Rectangle 355"/>
          <p:cNvSpPr>
            <a:spLocks/>
          </p:cNvSpPr>
          <p:nvPr/>
        </p:nvSpPr>
        <p:spPr>
          <a:xfrm>
            <a:off x="1898650" y="596900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Rectangle 356"/>
          <p:cNvSpPr>
            <a:spLocks/>
          </p:cNvSpPr>
          <p:nvPr/>
        </p:nvSpPr>
        <p:spPr>
          <a:xfrm>
            <a:off x="2038350" y="596900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Rectangle 357"/>
          <p:cNvSpPr>
            <a:spLocks/>
          </p:cNvSpPr>
          <p:nvPr/>
        </p:nvSpPr>
        <p:spPr>
          <a:xfrm>
            <a:off x="2178050" y="596900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Rectangle 358"/>
          <p:cNvSpPr>
            <a:spLocks/>
          </p:cNvSpPr>
          <p:nvPr/>
        </p:nvSpPr>
        <p:spPr>
          <a:xfrm>
            <a:off x="2311400" y="596900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Rectangle 359"/>
          <p:cNvSpPr>
            <a:spLocks/>
          </p:cNvSpPr>
          <p:nvPr/>
        </p:nvSpPr>
        <p:spPr>
          <a:xfrm>
            <a:off x="2451100" y="596900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Rectangle 360"/>
          <p:cNvSpPr>
            <a:spLocks/>
          </p:cNvSpPr>
          <p:nvPr/>
        </p:nvSpPr>
        <p:spPr>
          <a:xfrm>
            <a:off x="2590800" y="596900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Rectangle 361"/>
          <p:cNvSpPr>
            <a:spLocks/>
          </p:cNvSpPr>
          <p:nvPr/>
        </p:nvSpPr>
        <p:spPr>
          <a:xfrm>
            <a:off x="2730500" y="596900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Rectangle 362"/>
          <p:cNvSpPr>
            <a:spLocks/>
          </p:cNvSpPr>
          <p:nvPr/>
        </p:nvSpPr>
        <p:spPr>
          <a:xfrm>
            <a:off x="2867660" y="596815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Rectangle 363"/>
          <p:cNvSpPr>
            <a:spLocks/>
          </p:cNvSpPr>
          <p:nvPr/>
        </p:nvSpPr>
        <p:spPr>
          <a:xfrm>
            <a:off x="3007360" y="596815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Rectangle 364"/>
          <p:cNvSpPr>
            <a:spLocks/>
          </p:cNvSpPr>
          <p:nvPr/>
        </p:nvSpPr>
        <p:spPr>
          <a:xfrm>
            <a:off x="3147060" y="596815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Rectangle 365"/>
          <p:cNvSpPr>
            <a:spLocks/>
          </p:cNvSpPr>
          <p:nvPr/>
        </p:nvSpPr>
        <p:spPr>
          <a:xfrm>
            <a:off x="3286760" y="596815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Rectangle 366"/>
          <p:cNvSpPr>
            <a:spLocks/>
          </p:cNvSpPr>
          <p:nvPr/>
        </p:nvSpPr>
        <p:spPr>
          <a:xfrm>
            <a:off x="3420110" y="596815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Rectangle 367"/>
          <p:cNvSpPr>
            <a:spLocks/>
          </p:cNvSpPr>
          <p:nvPr/>
        </p:nvSpPr>
        <p:spPr>
          <a:xfrm>
            <a:off x="3559810" y="596815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38234" y="6238879"/>
            <a:ext cx="24754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70" dirty="0" smtClean="0"/>
              <a:t>22 23 24 25 26 27 28  29 30 31 32 33 34 35 36 37 </a:t>
            </a:r>
            <a:endParaRPr lang="en-US" sz="870" dirty="0"/>
          </a:p>
        </p:txBody>
      </p:sp>
      <p:sp>
        <p:nvSpPr>
          <p:cNvPr id="28" name="Rectangle 27"/>
          <p:cNvSpPr/>
          <p:nvPr/>
        </p:nvSpPr>
        <p:spPr>
          <a:xfrm>
            <a:off x="3705632" y="5816600"/>
            <a:ext cx="139700" cy="1587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TextBox 169"/>
          <p:cNvSpPr txBox="1"/>
          <p:nvPr/>
        </p:nvSpPr>
        <p:spPr>
          <a:xfrm>
            <a:off x="1695449" y="5922546"/>
            <a:ext cx="2220371" cy="226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70" dirty="0" smtClean="0"/>
              <a:t>52 53 54 55 56 57 58 59 60 61 62 63 64 65</a:t>
            </a:r>
            <a:endParaRPr lang="en-US" sz="870" dirty="0"/>
          </a:p>
        </p:txBody>
      </p:sp>
      <p:sp>
        <p:nvSpPr>
          <p:cNvPr id="9" name="TextBox 8"/>
          <p:cNvSpPr txBox="1"/>
          <p:nvPr/>
        </p:nvSpPr>
        <p:spPr>
          <a:xfrm>
            <a:off x="1688512" y="5765377"/>
            <a:ext cx="2144120" cy="226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70" dirty="0" smtClean="0"/>
              <a:t>38 39 40 41 42 43 44 45 46 47 48 49 50 51 </a:t>
            </a:r>
            <a:endParaRPr lang="en-US" sz="870" dirty="0"/>
          </a:p>
        </p:txBody>
      </p:sp>
      <p:sp>
        <p:nvSpPr>
          <p:cNvPr id="6" name="TextBox 5"/>
          <p:cNvSpPr txBox="1"/>
          <p:nvPr/>
        </p:nvSpPr>
        <p:spPr>
          <a:xfrm>
            <a:off x="1594797" y="5448756"/>
            <a:ext cx="25421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" dirty="0" smtClean="0"/>
              <a:t>6   7   8   9  10 11 12 13 14 15 16 17 18 19 20 21  </a:t>
            </a:r>
            <a:endParaRPr lang="en-US" sz="880" dirty="0"/>
          </a:p>
        </p:txBody>
      </p:sp>
      <p:sp>
        <p:nvSpPr>
          <p:cNvPr id="369" name="Rectangle 368"/>
          <p:cNvSpPr/>
          <p:nvPr/>
        </p:nvSpPr>
        <p:spPr>
          <a:xfrm>
            <a:off x="4198885" y="6268402"/>
            <a:ext cx="193674" cy="5715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4965700" y="5473700"/>
            <a:ext cx="137160" cy="137160"/>
          </a:xfrm>
          <a:prstGeom prst="rect">
            <a:avLst/>
          </a:prstGeom>
          <a:solidFill>
            <a:srgbClr val="13BB25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Rectangle 370"/>
          <p:cNvSpPr/>
          <p:nvPr/>
        </p:nvSpPr>
        <p:spPr>
          <a:xfrm>
            <a:off x="5340350" y="5187950"/>
            <a:ext cx="137160" cy="137160"/>
          </a:xfrm>
          <a:prstGeom prst="rect">
            <a:avLst/>
          </a:prstGeom>
          <a:solidFill>
            <a:srgbClr val="13BB25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Rectangle 371"/>
          <p:cNvSpPr/>
          <p:nvPr/>
        </p:nvSpPr>
        <p:spPr>
          <a:xfrm>
            <a:off x="5480050" y="5187950"/>
            <a:ext cx="137160" cy="137160"/>
          </a:xfrm>
          <a:prstGeom prst="rect">
            <a:avLst/>
          </a:prstGeom>
          <a:solidFill>
            <a:srgbClr val="13BB25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Rectangle 373"/>
          <p:cNvSpPr/>
          <p:nvPr/>
        </p:nvSpPr>
        <p:spPr>
          <a:xfrm>
            <a:off x="5797550" y="5283200"/>
            <a:ext cx="137160" cy="137160"/>
          </a:xfrm>
          <a:prstGeom prst="rect">
            <a:avLst/>
          </a:prstGeom>
          <a:solidFill>
            <a:srgbClr val="13BB25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Rectangle 375"/>
          <p:cNvSpPr/>
          <p:nvPr/>
        </p:nvSpPr>
        <p:spPr>
          <a:xfrm>
            <a:off x="5937250" y="5283200"/>
            <a:ext cx="137160" cy="137160"/>
          </a:xfrm>
          <a:prstGeom prst="rect">
            <a:avLst/>
          </a:prstGeom>
          <a:solidFill>
            <a:srgbClr val="13BB25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Rectangle 376"/>
          <p:cNvSpPr/>
          <p:nvPr/>
        </p:nvSpPr>
        <p:spPr>
          <a:xfrm>
            <a:off x="6159500" y="5549900"/>
            <a:ext cx="137160" cy="137160"/>
          </a:xfrm>
          <a:prstGeom prst="rect">
            <a:avLst/>
          </a:prstGeom>
          <a:solidFill>
            <a:srgbClr val="13BB25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Rectangle 377"/>
          <p:cNvSpPr/>
          <p:nvPr/>
        </p:nvSpPr>
        <p:spPr>
          <a:xfrm>
            <a:off x="6375400" y="5718175"/>
            <a:ext cx="13716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Rectangle 378"/>
          <p:cNvSpPr/>
          <p:nvPr/>
        </p:nvSpPr>
        <p:spPr>
          <a:xfrm>
            <a:off x="6375400" y="5857875"/>
            <a:ext cx="13716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Rectangle 379"/>
          <p:cNvSpPr/>
          <p:nvPr/>
        </p:nvSpPr>
        <p:spPr>
          <a:xfrm>
            <a:off x="6666973" y="6261100"/>
            <a:ext cx="13716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Rectangle 380"/>
          <p:cNvSpPr/>
          <p:nvPr/>
        </p:nvSpPr>
        <p:spPr>
          <a:xfrm>
            <a:off x="6806673" y="6261100"/>
            <a:ext cx="13716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Rectangle 381"/>
          <p:cNvSpPr/>
          <p:nvPr/>
        </p:nvSpPr>
        <p:spPr>
          <a:xfrm>
            <a:off x="6946373" y="6261100"/>
            <a:ext cx="13716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Rectangle 382"/>
          <p:cNvSpPr/>
          <p:nvPr/>
        </p:nvSpPr>
        <p:spPr>
          <a:xfrm>
            <a:off x="7312029" y="6250001"/>
            <a:ext cx="13716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Rectangle 383"/>
          <p:cNvSpPr/>
          <p:nvPr/>
        </p:nvSpPr>
        <p:spPr>
          <a:xfrm>
            <a:off x="7451729" y="6250001"/>
            <a:ext cx="13716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Rectangle 384"/>
          <p:cNvSpPr/>
          <p:nvPr/>
        </p:nvSpPr>
        <p:spPr>
          <a:xfrm>
            <a:off x="7591429" y="6250001"/>
            <a:ext cx="13716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Rectangle 385"/>
          <p:cNvSpPr/>
          <p:nvPr/>
        </p:nvSpPr>
        <p:spPr>
          <a:xfrm>
            <a:off x="7731129" y="6250001"/>
            <a:ext cx="13716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Rectangle 386"/>
          <p:cNvSpPr/>
          <p:nvPr/>
        </p:nvSpPr>
        <p:spPr>
          <a:xfrm>
            <a:off x="7860773" y="5514975"/>
            <a:ext cx="13716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Rectangle 387"/>
          <p:cNvSpPr/>
          <p:nvPr/>
        </p:nvSpPr>
        <p:spPr>
          <a:xfrm>
            <a:off x="7860773" y="5654675"/>
            <a:ext cx="13716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Rectangle 388"/>
          <p:cNvSpPr/>
          <p:nvPr/>
        </p:nvSpPr>
        <p:spPr>
          <a:xfrm>
            <a:off x="7867123" y="5942755"/>
            <a:ext cx="13716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Rectangle 389"/>
          <p:cNvSpPr/>
          <p:nvPr/>
        </p:nvSpPr>
        <p:spPr>
          <a:xfrm>
            <a:off x="7867123" y="6082455"/>
            <a:ext cx="13716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01685" y="5130804"/>
            <a:ext cx="794279" cy="227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" dirty="0" smtClean="0"/>
              <a:t>C   D   E   F</a:t>
            </a:r>
            <a:endParaRPr lang="en-US" sz="880" dirty="0"/>
          </a:p>
        </p:txBody>
      </p:sp>
      <p:sp>
        <p:nvSpPr>
          <p:cNvPr id="171" name="TextBox 170"/>
          <p:cNvSpPr txBox="1"/>
          <p:nvPr/>
        </p:nvSpPr>
        <p:spPr>
          <a:xfrm>
            <a:off x="5599646" y="5230741"/>
            <a:ext cx="625474" cy="227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" dirty="0"/>
              <a:t>G</a:t>
            </a:r>
            <a:r>
              <a:rPr lang="en-US" sz="880" dirty="0" smtClean="0"/>
              <a:t>   </a:t>
            </a:r>
            <a:r>
              <a:rPr lang="en-US" sz="880" dirty="0"/>
              <a:t>H</a:t>
            </a:r>
            <a:r>
              <a:rPr lang="en-US" sz="880" dirty="0" smtClean="0"/>
              <a:t>   </a:t>
            </a:r>
            <a:r>
              <a:rPr lang="en-US" sz="880" dirty="0"/>
              <a:t>I</a:t>
            </a:r>
            <a:r>
              <a:rPr lang="en-US" sz="880" dirty="0" smtClean="0"/>
              <a:t>   </a:t>
            </a:r>
            <a:endParaRPr lang="en-US" sz="880" dirty="0"/>
          </a:p>
        </p:txBody>
      </p:sp>
      <p:sp>
        <p:nvSpPr>
          <p:cNvPr id="10" name="TextBox 9"/>
          <p:cNvSpPr txBox="1"/>
          <p:nvPr/>
        </p:nvSpPr>
        <p:spPr>
          <a:xfrm>
            <a:off x="4919136" y="5422900"/>
            <a:ext cx="152400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" dirty="0" smtClean="0"/>
              <a:t>A</a:t>
            </a:r>
          </a:p>
          <a:p>
            <a:endParaRPr lang="en-US" sz="800" dirty="0"/>
          </a:p>
        </p:txBody>
      </p:sp>
      <p:sp>
        <p:nvSpPr>
          <p:cNvPr id="393" name="TextBox 392"/>
          <p:cNvSpPr txBox="1"/>
          <p:nvPr/>
        </p:nvSpPr>
        <p:spPr>
          <a:xfrm>
            <a:off x="6125210" y="5500360"/>
            <a:ext cx="152400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" dirty="0" smtClean="0"/>
              <a:t>B</a:t>
            </a:r>
          </a:p>
          <a:p>
            <a:endParaRPr lang="en-US" sz="800" dirty="0"/>
          </a:p>
        </p:txBody>
      </p:sp>
      <p:sp>
        <p:nvSpPr>
          <p:cNvPr id="394" name="TextBox 393"/>
          <p:cNvSpPr txBox="1"/>
          <p:nvPr/>
        </p:nvSpPr>
        <p:spPr>
          <a:xfrm>
            <a:off x="5039785" y="5645150"/>
            <a:ext cx="781579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" dirty="0"/>
              <a:t>J</a:t>
            </a:r>
            <a:r>
              <a:rPr lang="en-US" sz="880" dirty="0" smtClean="0"/>
              <a:t>    K</a:t>
            </a:r>
          </a:p>
          <a:p>
            <a:r>
              <a:rPr lang="en-US" sz="800" dirty="0" smtClean="0"/>
              <a:t> </a:t>
            </a:r>
            <a:endParaRPr lang="en-US" sz="800" dirty="0"/>
          </a:p>
        </p:txBody>
      </p:sp>
      <p:sp>
        <p:nvSpPr>
          <p:cNvPr id="396" name="Rectangle 395"/>
          <p:cNvSpPr/>
          <p:nvPr/>
        </p:nvSpPr>
        <p:spPr>
          <a:xfrm>
            <a:off x="6921498" y="5202166"/>
            <a:ext cx="83604" cy="5715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7" name="Straight Connector 396"/>
          <p:cNvCxnSpPr/>
          <p:nvPr/>
        </p:nvCxnSpPr>
        <p:spPr>
          <a:xfrm>
            <a:off x="6921498" y="5205341"/>
            <a:ext cx="83604" cy="42334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5071536" y="5194300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Connector 397"/>
          <p:cNvCxnSpPr/>
          <p:nvPr/>
        </p:nvCxnSpPr>
        <p:spPr>
          <a:xfrm flipH="1">
            <a:off x="5211236" y="5200650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/>
          <p:cNvCxnSpPr/>
          <p:nvPr/>
        </p:nvCxnSpPr>
        <p:spPr>
          <a:xfrm flipH="1">
            <a:off x="5350936" y="5200650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1" name="Straight Connector 400"/>
          <p:cNvCxnSpPr/>
          <p:nvPr/>
        </p:nvCxnSpPr>
        <p:spPr>
          <a:xfrm flipH="1">
            <a:off x="5490636" y="5194300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3409360" y="7231740"/>
            <a:ext cx="137160" cy="13716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2" name="Straight Connector 401"/>
          <p:cNvCxnSpPr/>
          <p:nvPr/>
        </p:nvCxnSpPr>
        <p:spPr>
          <a:xfrm flipH="1">
            <a:off x="3417783" y="7235550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4" name="TextBox 403"/>
          <p:cNvSpPr txBox="1"/>
          <p:nvPr/>
        </p:nvSpPr>
        <p:spPr>
          <a:xfrm>
            <a:off x="3484018" y="7187746"/>
            <a:ext cx="17991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Indicates a booth no longer available</a:t>
            </a:r>
            <a:endParaRPr lang="en-US" sz="800" dirty="0"/>
          </a:p>
        </p:txBody>
      </p:sp>
      <p:sp>
        <p:nvSpPr>
          <p:cNvPr id="405" name="TextBox 404"/>
          <p:cNvSpPr txBox="1"/>
          <p:nvPr/>
        </p:nvSpPr>
        <p:spPr>
          <a:xfrm>
            <a:off x="6459007" y="6208645"/>
            <a:ext cx="794279" cy="227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" dirty="0" smtClean="0"/>
              <a:t>O   P   Q   R</a:t>
            </a:r>
            <a:endParaRPr lang="en-US" sz="880" dirty="0"/>
          </a:p>
        </p:txBody>
      </p:sp>
      <p:sp>
        <p:nvSpPr>
          <p:cNvPr id="408" name="TextBox 407"/>
          <p:cNvSpPr txBox="1"/>
          <p:nvPr/>
        </p:nvSpPr>
        <p:spPr>
          <a:xfrm>
            <a:off x="6323395" y="5530851"/>
            <a:ext cx="16577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L</a:t>
            </a:r>
          </a:p>
          <a:p>
            <a:r>
              <a:rPr lang="en-US" sz="900" dirty="0"/>
              <a:t>M</a:t>
            </a:r>
            <a:endParaRPr lang="en-US" sz="900" dirty="0" smtClean="0"/>
          </a:p>
          <a:p>
            <a:r>
              <a:rPr lang="en-US" sz="900" dirty="0"/>
              <a:t>N</a:t>
            </a:r>
            <a:endParaRPr lang="en-US" sz="900" dirty="0" smtClean="0"/>
          </a:p>
          <a:p>
            <a:endParaRPr lang="en-US" sz="900" dirty="0" smtClean="0"/>
          </a:p>
          <a:p>
            <a:endParaRPr lang="en-US" sz="900" dirty="0"/>
          </a:p>
        </p:txBody>
      </p:sp>
      <p:sp>
        <p:nvSpPr>
          <p:cNvPr id="409" name="TextBox 408"/>
          <p:cNvSpPr txBox="1"/>
          <p:nvPr/>
        </p:nvSpPr>
        <p:spPr>
          <a:xfrm>
            <a:off x="7253286" y="6198975"/>
            <a:ext cx="794279" cy="227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" dirty="0"/>
              <a:t>S</a:t>
            </a:r>
            <a:r>
              <a:rPr lang="en-US" sz="880" dirty="0" smtClean="0"/>
              <a:t>    T   U  V</a:t>
            </a:r>
            <a:endParaRPr lang="en-US" sz="880" dirty="0"/>
          </a:p>
        </p:txBody>
      </p:sp>
      <p:sp>
        <p:nvSpPr>
          <p:cNvPr id="411" name="TextBox 410"/>
          <p:cNvSpPr txBox="1"/>
          <p:nvPr/>
        </p:nvSpPr>
        <p:spPr>
          <a:xfrm>
            <a:off x="7799878" y="5464522"/>
            <a:ext cx="165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W</a:t>
            </a:r>
          </a:p>
          <a:p>
            <a:r>
              <a:rPr lang="en-US" sz="900" dirty="0" smtClean="0"/>
              <a:t> X</a:t>
            </a:r>
            <a:endParaRPr lang="en-US" sz="900" dirty="0"/>
          </a:p>
        </p:txBody>
      </p:sp>
      <p:sp>
        <p:nvSpPr>
          <p:cNvPr id="412" name="TextBox 411"/>
          <p:cNvSpPr txBox="1"/>
          <p:nvPr/>
        </p:nvSpPr>
        <p:spPr>
          <a:xfrm>
            <a:off x="7816323" y="5903188"/>
            <a:ext cx="165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Y</a:t>
            </a:r>
            <a:endParaRPr lang="en-US" sz="900" dirty="0" smtClean="0"/>
          </a:p>
          <a:p>
            <a:r>
              <a:rPr lang="en-US" sz="900" dirty="0"/>
              <a:t>Z</a:t>
            </a:r>
          </a:p>
        </p:txBody>
      </p:sp>
      <p:cxnSp>
        <p:nvCxnSpPr>
          <p:cNvPr id="413" name="Straight Connector 412"/>
          <p:cNvCxnSpPr/>
          <p:nvPr/>
        </p:nvCxnSpPr>
        <p:spPr>
          <a:xfrm flipH="1">
            <a:off x="6385986" y="5575301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7632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Ranch Park, Rental Agreem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08" y="609600"/>
            <a:ext cx="8875059" cy="6858000"/>
          </a:xfrm>
          <a:prstGeom prst="rect">
            <a:avLst/>
          </a:prstGeom>
        </p:spPr>
      </p:pic>
      <p:sp>
        <p:nvSpPr>
          <p:cNvPr id="111" name="Rectangle 110"/>
          <p:cNvSpPr>
            <a:spLocks/>
          </p:cNvSpPr>
          <p:nvPr/>
        </p:nvSpPr>
        <p:spPr>
          <a:xfrm>
            <a:off x="1453294" y="618109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3915820" y="5864225"/>
            <a:ext cx="193674" cy="192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 rot="16200000">
            <a:off x="4079053" y="5843399"/>
            <a:ext cx="475487" cy="23042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/>
        </p:nvSpPr>
        <p:spPr>
          <a:xfrm>
            <a:off x="5060950" y="5187950"/>
            <a:ext cx="137160" cy="137160"/>
          </a:xfrm>
          <a:prstGeom prst="rect">
            <a:avLst/>
          </a:prstGeom>
          <a:solidFill>
            <a:srgbClr val="13BB25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5200650" y="5187950"/>
            <a:ext cx="137160" cy="137160"/>
          </a:xfrm>
          <a:prstGeom prst="rect">
            <a:avLst/>
          </a:prstGeom>
          <a:solidFill>
            <a:srgbClr val="13BB25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/>
        </p:nvSpPr>
        <p:spPr>
          <a:xfrm>
            <a:off x="5238750" y="5695950"/>
            <a:ext cx="137160" cy="137160"/>
          </a:xfrm>
          <a:prstGeom prst="rect">
            <a:avLst/>
          </a:prstGeom>
          <a:solidFill>
            <a:srgbClr val="13BB25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5092700" y="5695950"/>
            <a:ext cx="137160" cy="137160"/>
          </a:xfrm>
          <a:prstGeom prst="rect">
            <a:avLst/>
          </a:prstGeom>
          <a:solidFill>
            <a:srgbClr val="13BB25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5853115" y="5543544"/>
            <a:ext cx="193674" cy="5715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5524500" y="5467350"/>
            <a:ext cx="193674" cy="1079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5580067" y="5543544"/>
            <a:ext cx="193674" cy="5715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6534150" y="5689600"/>
            <a:ext cx="1276350" cy="209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680200" y="5159375"/>
            <a:ext cx="1276350" cy="209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2000250" y="5162549"/>
            <a:ext cx="28892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/>
        </p:nvSpPr>
        <p:spPr>
          <a:xfrm>
            <a:off x="7091363" y="5194300"/>
            <a:ext cx="193674" cy="192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7253286" y="5524500"/>
            <a:ext cx="284163" cy="571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7253286" y="5619750"/>
            <a:ext cx="284163" cy="571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7253287" y="5715000"/>
            <a:ext cx="284163" cy="571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7253287" y="5810250"/>
            <a:ext cx="284163" cy="571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6862763" y="5530850"/>
            <a:ext cx="284163" cy="571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6862763" y="5626100"/>
            <a:ext cx="284163" cy="571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6862764" y="5721350"/>
            <a:ext cx="284163" cy="571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6862764" y="5816600"/>
            <a:ext cx="284163" cy="571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375400" y="5578475"/>
            <a:ext cx="13716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4" name="Straight Connector 263"/>
          <p:cNvCxnSpPr/>
          <p:nvPr/>
        </p:nvCxnSpPr>
        <p:spPr>
          <a:xfrm>
            <a:off x="6820431" y="6021913"/>
            <a:ext cx="762000" cy="635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9" name="Rectangle 278"/>
          <p:cNvSpPr/>
          <p:nvPr/>
        </p:nvSpPr>
        <p:spPr>
          <a:xfrm>
            <a:off x="1244600" y="6604000"/>
            <a:ext cx="127000" cy="1206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Rectangle 279"/>
          <p:cNvSpPr/>
          <p:nvPr/>
        </p:nvSpPr>
        <p:spPr>
          <a:xfrm>
            <a:off x="1244600" y="6741583"/>
            <a:ext cx="127000" cy="120650"/>
          </a:xfrm>
          <a:prstGeom prst="rect">
            <a:avLst/>
          </a:prstGeom>
          <a:solidFill>
            <a:srgbClr val="13BB25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Rectangle 280"/>
          <p:cNvSpPr/>
          <p:nvPr/>
        </p:nvSpPr>
        <p:spPr>
          <a:xfrm>
            <a:off x="1240367" y="6881286"/>
            <a:ext cx="127000" cy="1206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Rectangle 281"/>
          <p:cNvSpPr/>
          <p:nvPr/>
        </p:nvSpPr>
        <p:spPr>
          <a:xfrm>
            <a:off x="1240367" y="7058025"/>
            <a:ext cx="193674" cy="2095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Rectangle 282"/>
          <p:cNvSpPr/>
          <p:nvPr/>
        </p:nvSpPr>
        <p:spPr>
          <a:xfrm>
            <a:off x="3216216" y="6604000"/>
            <a:ext cx="349252" cy="20955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Rectangle 283"/>
          <p:cNvSpPr/>
          <p:nvPr/>
        </p:nvSpPr>
        <p:spPr>
          <a:xfrm>
            <a:off x="3349034" y="6943728"/>
            <a:ext cx="193674" cy="5715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Rectangle 291"/>
          <p:cNvSpPr/>
          <p:nvPr/>
        </p:nvSpPr>
        <p:spPr>
          <a:xfrm>
            <a:off x="3263310" y="7105650"/>
            <a:ext cx="284163" cy="571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TextBox 292"/>
          <p:cNvSpPr txBox="1"/>
          <p:nvPr/>
        </p:nvSpPr>
        <p:spPr>
          <a:xfrm>
            <a:off x="1312346" y="6557443"/>
            <a:ext cx="16890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10x10 commercial booth – x59</a:t>
            </a:r>
            <a:endParaRPr lang="en-US" sz="800" dirty="0"/>
          </a:p>
        </p:txBody>
      </p:sp>
      <p:sp>
        <p:nvSpPr>
          <p:cNvPr id="294" name="TextBox 293"/>
          <p:cNvSpPr txBox="1"/>
          <p:nvPr/>
        </p:nvSpPr>
        <p:spPr>
          <a:xfrm>
            <a:off x="1312358" y="6684445"/>
            <a:ext cx="15324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10x10 non-profit booth – x12</a:t>
            </a:r>
            <a:endParaRPr lang="en-US" sz="800" dirty="0"/>
          </a:p>
        </p:txBody>
      </p:sp>
      <p:sp>
        <p:nvSpPr>
          <p:cNvPr id="295" name="TextBox 294"/>
          <p:cNvSpPr txBox="1"/>
          <p:nvPr/>
        </p:nvSpPr>
        <p:spPr>
          <a:xfrm>
            <a:off x="1311232" y="6826249"/>
            <a:ext cx="18485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10x10 school or non-profit booth – x15 </a:t>
            </a:r>
            <a:endParaRPr lang="en-US" sz="800" dirty="0"/>
          </a:p>
        </p:txBody>
      </p:sp>
      <p:sp>
        <p:nvSpPr>
          <p:cNvPr id="296" name="TextBox 295"/>
          <p:cNvSpPr txBox="1"/>
          <p:nvPr/>
        </p:nvSpPr>
        <p:spPr>
          <a:xfrm>
            <a:off x="1421342" y="7058025"/>
            <a:ext cx="13589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Stage (approx. 15x15)</a:t>
            </a:r>
            <a:endParaRPr lang="en-US" sz="800" dirty="0"/>
          </a:p>
        </p:txBody>
      </p:sp>
      <p:sp>
        <p:nvSpPr>
          <p:cNvPr id="297" name="TextBox 296"/>
          <p:cNvSpPr txBox="1"/>
          <p:nvPr/>
        </p:nvSpPr>
        <p:spPr>
          <a:xfrm>
            <a:off x="3496719" y="6604000"/>
            <a:ext cx="13589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Food Truck</a:t>
            </a:r>
            <a:endParaRPr lang="en-US" sz="800" dirty="0"/>
          </a:p>
        </p:txBody>
      </p:sp>
      <p:sp>
        <p:nvSpPr>
          <p:cNvPr id="298" name="TextBox 297"/>
          <p:cNvSpPr txBox="1"/>
          <p:nvPr/>
        </p:nvSpPr>
        <p:spPr>
          <a:xfrm>
            <a:off x="3486139" y="6866020"/>
            <a:ext cx="13589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Tables</a:t>
            </a:r>
            <a:endParaRPr lang="en-US" sz="800" dirty="0"/>
          </a:p>
        </p:txBody>
      </p:sp>
      <p:sp>
        <p:nvSpPr>
          <p:cNvPr id="299" name="TextBox 298"/>
          <p:cNvSpPr txBox="1"/>
          <p:nvPr/>
        </p:nvSpPr>
        <p:spPr>
          <a:xfrm>
            <a:off x="3481894" y="7016296"/>
            <a:ext cx="13589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Chairs</a:t>
            </a:r>
            <a:endParaRPr lang="en-US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6203722" y="6958353"/>
            <a:ext cx="19484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Updated: </a:t>
            </a:r>
            <a:r>
              <a:rPr lang="en-US" sz="1000" dirty="0" smtClean="0"/>
              <a:t>July 1st</a:t>
            </a:r>
            <a:endParaRPr lang="en-US" sz="1000" dirty="0"/>
          </a:p>
        </p:txBody>
      </p:sp>
      <p:sp>
        <p:nvSpPr>
          <p:cNvPr id="142" name="Rectangle 141"/>
          <p:cNvSpPr/>
          <p:nvPr/>
        </p:nvSpPr>
        <p:spPr>
          <a:xfrm>
            <a:off x="6371167" y="6167966"/>
            <a:ext cx="309033" cy="21378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6897689" y="5918200"/>
            <a:ext cx="193674" cy="5715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7315202" y="5916082"/>
            <a:ext cx="193674" cy="5715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6527273" y="6261100"/>
            <a:ext cx="13716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5657850" y="5283200"/>
            <a:ext cx="137160" cy="137160"/>
          </a:xfrm>
          <a:prstGeom prst="rect">
            <a:avLst/>
          </a:prstGeom>
          <a:solidFill>
            <a:srgbClr val="13BB25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TextBox 171"/>
          <p:cNvSpPr txBox="1"/>
          <p:nvPr/>
        </p:nvSpPr>
        <p:spPr>
          <a:xfrm>
            <a:off x="5054602" y="5843983"/>
            <a:ext cx="6254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J    K      </a:t>
            </a:r>
            <a:endParaRPr lang="en-US" sz="800" dirty="0"/>
          </a:p>
        </p:txBody>
      </p:sp>
      <p:sp>
        <p:nvSpPr>
          <p:cNvPr id="275" name="Rectangle 274"/>
          <p:cNvSpPr/>
          <p:nvPr/>
        </p:nvSpPr>
        <p:spPr>
          <a:xfrm>
            <a:off x="4438463" y="6205400"/>
            <a:ext cx="475487" cy="23042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Rectangle 275"/>
          <p:cNvSpPr/>
          <p:nvPr/>
        </p:nvSpPr>
        <p:spPr>
          <a:xfrm>
            <a:off x="3925331" y="6144685"/>
            <a:ext cx="193674" cy="5715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Rectangle 276"/>
          <p:cNvSpPr/>
          <p:nvPr/>
        </p:nvSpPr>
        <p:spPr>
          <a:xfrm>
            <a:off x="3911558" y="5714999"/>
            <a:ext cx="193674" cy="5715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ectangle 285"/>
          <p:cNvSpPr/>
          <p:nvPr/>
        </p:nvSpPr>
        <p:spPr>
          <a:xfrm>
            <a:off x="4651365" y="5502275"/>
            <a:ext cx="83604" cy="5715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ctangle 286"/>
          <p:cNvSpPr/>
          <p:nvPr/>
        </p:nvSpPr>
        <p:spPr>
          <a:xfrm>
            <a:off x="3927454" y="6267454"/>
            <a:ext cx="193674" cy="5715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4651365" y="5505450"/>
            <a:ext cx="83604" cy="42334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8" name="Rectangle 287"/>
          <p:cNvSpPr>
            <a:spLocks/>
          </p:cNvSpPr>
          <p:nvPr/>
        </p:nvSpPr>
        <p:spPr>
          <a:xfrm>
            <a:off x="1453294" y="6037971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Rectangle 288"/>
          <p:cNvSpPr>
            <a:spLocks/>
          </p:cNvSpPr>
          <p:nvPr/>
        </p:nvSpPr>
        <p:spPr>
          <a:xfrm>
            <a:off x="1453294" y="589640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Rectangle 289"/>
          <p:cNvSpPr>
            <a:spLocks/>
          </p:cNvSpPr>
          <p:nvPr/>
        </p:nvSpPr>
        <p:spPr>
          <a:xfrm>
            <a:off x="1453294" y="5753281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ectangle 290"/>
          <p:cNvSpPr>
            <a:spLocks/>
          </p:cNvSpPr>
          <p:nvPr/>
        </p:nvSpPr>
        <p:spPr>
          <a:xfrm>
            <a:off x="1455833" y="5613402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01816" y="5568951"/>
            <a:ext cx="16577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</a:t>
            </a:r>
          </a:p>
          <a:p>
            <a:r>
              <a:rPr lang="en-US" sz="900" dirty="0" smtClean="0"/>
              <a:t>2</a:t>
            </a:r>
          </a:p>
          <a:p>
            <a:r>
              <a:rPr lang="en-US" sz="900" dirty="0" smtClean="0"/>
              <a:t>3</a:t>
            </a:r>
          </a:p>
          <a:p>
            <a:r>
              <a:rPr lang="en-US" sz="900" dirty="0" smtClean="0"/>
              <a:t>4</a:t>
            </a:r>
          </a:p>
          <a:p>
            <a:r>
              <a:rPr lang="en-US" sz="900" dirty="0" smtClean="0"/>
              <a:t>5</a:t>
            </a:r>
            <a:endParaRPr lang="en-US" sz="900" dirty="0"/>
          </a:p>
        </p:txBody>
      </p:sp>
      <p:sp>
        <p:nvSpPr>
          <p:cNvPr id="309" name="Rectangle 308"/>
          <p:cNvSpPr>
            <a:spLocks/>
          </p:cNvSpPr>
          <p:nvPr/>
        </p:nvSpPr>
        <p:spPr>
          <a:xfrm>
            <a:off x="1631950" y="55054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Rectangle 309"/>
          <p:cNvSpPr>
            <a:spLocks/>
          </p:cNvSpPr>
          <p:nvPr/>
        </p:nvSpPr>
        <p:spPr>
          <a:xfrm>
            <a:off x="1771650" y="55054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Rectangle 310"/>
          <p:cNvSpPr>
            <a:spLocks/>
          </p:cNvSpPr>
          <p:nvPr/>
        </p:nvSpPr>
        <p:spPr>
          <a:xfrm>
            <a:off x="1911350" y="55054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Rectangle 311"/>
          <p:cNvSpPr>
            <a:spLocks/>
          </p:cNvSpPr>
          <p:nvPr/>
        </p:nvSpPr>
        <p:spPr>
          <a:xfrm>
            <a:off x="2051050" y="55054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Rectangle 312"/>
          <p:cNvSpPr>
            <a:spLocks/>
          </p:cNvSpPr>
          <p:nvPr/>
        </p:nvSpPr>
        <p:spPr>
          <a:xfrm>
            <a:off x="2184400" y="55054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Rectangle 313"/>
          <p:cNvSpPr>
            <a:spLocks/>
          </p:cNvSpPr>
          <p:nvPr/>
        </p:nvSpPr>
        <p:spPr>
          <a:xfrm>
            <a:off x="2324100" y="55054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Rectangle 314"/>
          <p:cNvSpPr>
            <a:spLocks/>
          </p:cNvSpPr>
          <p:nvPr/>
        </p:nvSpPr>
        <p:spPr>
          <a:xfrm>
            <a:off x="2463800" y="55054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Rectangle 315"/>
          <p:cNvSpPr>
            <a:spLocks/>
          </p:cNvSpPr>
          <p:nvPr/>
        </p:nvSpPr>
        <p:spPr>
          <a:xfrm>
            <a:off x="2603500" y="55054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Rectangle 316"/>
          <p:cNvSpPr>
            <a:spLocks/>
          </p:cNvSpPr>
          <p:nvPr/>
        </p:nvSpPr>
        <p:spPr>
          <a:xfrm>
            <a:off x="2740660" y="55046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Rectangle 317"/>
          <p:cNvSpPr>
            <a:spLocks/>
          </p:cNvSpPr>
          <p:nvPr/>
        </p:nvSpPr>
        <p:spPr>
          <a:xfrm>
            <a:off x="2880360" y="55046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Rectangle 318"/>
          <p:cNvSpPr>
            <a:spLocks/>
          </p:cNvSpPr>
          <p:nvPr/>
        </p:nvSpPr>
        <p:spPr>
          <a:xfrm>
            <a:off x="3020060" y="55046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Rectangle 319"/>
          <p:cNvSpPr>
            <a:spLocks/>
          </p:cNvSpPr>
          <p:nvPr/>
        </p:nvSpPr>
        <p:spPr>
          <a:xfrm>
            <a:off x="3159760" y="55046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Rectangle 320"/>
          <p:cNvSpPr>
            <a:spLocks/>
          </p:cNvSpPr>
          <p:nvPr/>
        </p:nvSpPr>
        <p:spPr>
          <a:xfrm>
            <a:off x="3293110" y="55046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Rectangle 321"/>
          <p:cNvSpPr>
            <a:spLocks/>
          </p:cNvSpPr>
          <p:nvPr/>
        </p:nvSpPr>
        <p:spPr>
          <a:xfrm>
            <a:off x="3432810" y="55046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Rectangle 324"/>
          <p:cNvSpPr>
            <a:spLocks/>
          </p:cNvSpPr>
          <p:nvPr/>
        </p:nvSpPr>
        <p:spPr>
          <a:xfrm>
            <a:off x="1615212" y="62928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Rectangle 325"/>
          <p:cNvSpPr>
            <a:spLocks/>
          </p:cNvSpPr>
          <p:nvPr/>
        </p:nvSpPr>
        <p:spPr>
          <a:xfrm>
            <a:off x="1754912" y="62928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Rectangle 326"/>
          <p:cNvSpPr>
            <a:spLocks/>
          </p:cNvSpPr>
          <p:nvPr/>
        </p:nvSpPr>
        <p:spPr>
          <a:xfrm>
            <a:off x="1894612" y="62928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Rectangle 327"/>
          <p:cNvSpPr>
            <a:spLocks/>
          </p:cNvSpPr>
          <p:nvPr/>
        </p:nvSpPr>
        <p:spPr>
          <a:xfrm>
            <a:off x="2034312" y="62928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Rectangle 328"/>
          <p:cNvSpPr>
            <a:spLocks/>
          </p:cNvSpPr>
          <p:nvPr/>
        </p:nvSpPr>
        <p:spPr>
          <a:xfrm>
            <a:off x="2167662" y="62928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Rectangle 329"/>
          <p:cNvSpPr>
            <a:spLocks/>
          </p:cNvSpPr>
          <p:nvPr/>
        </p:nvSpPr>
        <p:spPr>
          <a:xfrm>
            <a:off x="2307362" y="62928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Rectangle 330"/>
          <p:cNvSpPr>
            <a:spLocks/>
          </p:cNvSpPr>
          <p:nvPr/>
        </p:nvSpPr>
        <p:spPr>
          <a:xfrm>
            <a:off x="2447062" y="62928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Rectangle 331"/>
          <p:cNvSpPr>
            <a:spLocks/>
          </p:cNvSpPr>
          <p:nvPr/>
        </p:nvSpPr>
        <p:spPr>
          <a:xfrm>
            <a:off x="2586762" y="62928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Rectangle 332"/>
          <p:cNvSpPr>
            <a:spLocks/>
          </p:cNvSpPr>
          <p:nvPr/>
        </p:nvSpPr>
        <p:spPr>
          <a:xfrm>
            <a:off x="2723922" y="62920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Rectangle 333"/>
          <p:cNvSpPr>
            <a:spLocks/>
          </p:cNvSpPr>
          <p:nvPr/>
        </p:nvSpPr>
        <p:spPr>
          <a:xfrm>
            <a:off x="2863622" y="62920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Rectangle 334"/>
          <p:cNvSpPr>
            <a:spLocks/>
          </p:cNvSpPr>
          <p:nvPr/>
        </p:nvSpPr>
        <p:spPr>
          <a:xfrm>
            <a:off x="3003322" y="62920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Rectangle 335"/>
          <p:cNvSpPr>
            <a:spLocks/>
          </p:cNvSpPr>
          <p:nvPr/>
        </p:nvSpPr>
        <p:spPr>
          <a:xfrm>
            <a:off x="3143022" y="62920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Rectangle 336"/>
          <p:cNvSpPr>
            <a:spLocks/>
          </p:cNvSpPr>
          <p:nvPr/>
        </p:nvSpPr>
        <p:spPr>
          <a:xfrm>
            <a:off x="3276372" y="62920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Rectangle 337"/>
          <p:cNvSpPr>
            <a:spLocks/>
          </p:cNvSpPr>
          <p:nvPr/>
        </p:nvSpPr>
        <p:spPr>
          <a:xfrm>
            <a:off x="3416072" y="62920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Rectangle 340"/>
          <p:cNvSpPr>
            <a:spLocks/>
          </p:cNvSpPr>
          <p:nvPr/>
        </p:nvSpPr>
        <p:spPr>
          <a:xfrm>
            <a:off x="1758950" y="58229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Rectangle 341"/>
          <p:cNvSpPr>
            <a:spLocks/>
          </p:cNvSpPr>
          <p:nvPr/>
        </p:nvSpPr>
        <p:spPr>
          <a:xfrm>
            <a:off x="1898650" y="58229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Rectangle 342"/>
          <p:cNvSpPr>
            <a:spLocks/>
          </p:cNvSpPr>
          <p:nvPr/>
        </p:nvSpPr>
        <p:spPr>
          <a:xfrm>
            <a:off x="2038350" y="58229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Rectangle 343"/>
          <p:cNvSpPr>
            <a:spLocks/>
          </p:cNvSpPr>
          <p:nvPr/>
        </p:nvSpPr>
        <p:spPr>
          <a:xfrm>
            <a:off x="2178050" y="58229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Rectangle 344"/>
          <p:cNvSpPr>
            <a:spLocks/>
          </p:cNvSpPr>
          <p:nvPr/>
        </p:nvSpPr>
        <p:spPr>
          <a:xfrm>
            <a:off x="2311400" y="58229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Rectangle 345"/>
          <p:cNvSpPr>
            <a:spLocks/>
          </p:cNvSpPr>
          <p:nvPr/>
        </p:nvSpPr>
        <p:spPr>
          <a:xfrm>
            <a:off x="2451100" y="58229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Rectangle 346"/>
          <p:cNvSpPr>
            <a:spLocks/>
          </p:cNvSpPr>
          <p:nvPr/>
        </p:nvSpPr>
        <p:spPr>
          <a:xfrm>
            <a:off x="2590800" y="58229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Rectangle 347"/>
          <p:cNvSpPr>
            <a:spLocks/>
          </p:cNvSpPr>
          <p:nvPr/>
        </p:nvSpPr>
        <p:spPr>
          <a:xfrm>
            <a:off x="2730500" y="582295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Rectangle 348"/>
          <p:cNvSpPr>
            <a:spLocks/>
          </p:cNvSpPr>
          <p:nvPr/>
        </p:nvSpPr>
        <p:spPr>
          <a:xfrm>
            <a:off x="2867660" y="58221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Rectangle 349"/>
          <p:cNvSpPr>
            <a:spLocks/>
          </p:cNvSpPr>
          <p:nvPr/>
        </p:nvSpPr>
        <p:spPr>
          <a:xfrm>
            <a:off x="3007360" y="58221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Rectangle 350"/>
          <p:cNvSpPr>
            <a:spLocks/>
          </p:cNvSpPr>
          <p:nvPr/>
        </p:nvSpPr>
        <p:spPr>
          <a:xfrm>
            <a:off x="3147060" y="58221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Rectangle 351"/>
          <p:cNvSpPr>
            <a:spLocks/>
          </p:cNvSpPr>
          <p:nvPr/>
        </p:nvSpPr>
        <p:spPr>
          <a:xfrm>
            <a:off x="3286760" y="58221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Rectangle 352"/>
          <p:cNvSpPr>
            <a:spLocks/>
          </p:cNvSpPr>
          <p:nvPr/>
        </p:nvSpPr>
        <p:spPr>
          <a:xfrm>
            <a:off x="3420110" y="582210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Rectangle 354"/>
          <p:cNvSpPr>
            <a:spLocks/>
          </p:cNvSpPr>
          <p:nvPr/>
        </p:nvSpPr>
        <p:spPr>
          <a:xfrm>
            <a:off x="1758950" y="596900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Rectangle 355"/>
          <p:cNvSpPr>
            <a:spLocks/>
          </p:cNvSpPr>
          <p:nvPr/>
        </p:nvSpPr>
        <p:spPr>
          <a:xfrm>
            <a:off x="1898650" y="596900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Rectangle 356"/>
          <p:cNvSpPr>
            <a:spLocks/>
          </p:cNvSpPr>
          <p:nvPr/>
        </p:nvSpPr>
        <p:spPr>
          <a:xfrm>
            <a:off x="2038350" y="596900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Rectangle 357"/>
          <p:cNvSpPr>
            <a:spLocks/>
          </p:cNvSpPr>
          <p:nvPr/>
        </p:nvSpPr>
        <p:spPr>
          <a:xfrm>
            <a:off x="2178050" y="596900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Rectangle 358"/>
          <p:cNvSpPr>
            <a:spLocks/>
          </p:cNvSpPr>
          <p:nvPr/>
        </p:nvSpPr>
        <p:spPr>
          <a:xfrm>
            <a:off x="2311400" y="596900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Rectangle 359"/>
          <p:cNvSpPr>
            <a:spLocks/>
          </p:cNvSpPr>
          <p:nvPr/>
        </p:nvSpPr>
        <p:spPr>
          <a:xfrm>
            <a:off x="2451100" y="596900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Rectangle 360"/>
          <p:cNvSpPr>
            <a:spLocks/>
          </p:cNvSpPr>
          <p:nvPr/>
        </p:nvSpPr>
        <p:spPr>
          <a:xfrm>
            <a:off x="2590800" y="596900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Rectangle 361"/>
          <p:cNvSpPr>
            <a:spLocks/>
          </p:cNvSpPr>
          <p:nvPr/>
        </p:nvSpPr>
        <p:spPr>
          <a:xfrm>
            <a:off x="2730500" y="5969000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Rectangle 362"/>
          <p:cNvSpPr>
            <a:spLocks/>
          </p:cNvSpPr>
          <p:nvPr/>
        </p:nvSpPr>
        <p:spPr>
          <a:xfrm>
            <a:off x="2867660" y="596815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Rectangle 363"/>
          <p:cNvSpPr>
            <a:spLocks/>
          </p:cNvSpPr>
          <p:nvPr/>
        </p:nvSpPr>
        <p:spPr>
          <a:xfrm>
            <a:off x="3007360" y="596815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Rectangle 364"/>
          <p:cNvSpPr>
            <a:spLocks/>
          </p:cNvSpPr>
          <p:nvPr/>
        </p:nvSpPr>
        <p:spPr>
          <a:xfrm>
            <a:off x="3147060" y="596815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Rectangle 365"/>
          <p:cNvSpPr>
            <a:spLocks/>
          </p:cNvSpPr>
          <p:nvPr/>
        </p:nvSpPr>
        <p:spPr>
          <a:xfrm>
            <a:off x="3286760" y="596815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Rectangle 366"/>
          <p:cNvSpPr>
            <a:spLocks/>
          </p:cNvSpPr>
          <p:nvPr/>
        </p:nvSpPr>
        <p:spPr>
          <a:xfrm>
            <a:off x="3420110" y="5968154"/>
            <a:ext cx="137160" cy="137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38234" y="6251579"/>
            <a:ext cx="2294398" cy="226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70" dirty="0" smtClean="0"/>
              <a:t>20 21 22 23 24 25 26 27 28  29 30 31 32 33 </a:t>
            </a:r>
            <a:endParaRPr lang="en-US" sz="870" dirty="0"/>
          </a:p>
        </p:txBody>
      </p:sp>
      <p:sp>
        <p:nvSpPr>
          <p:cNvPr id="28" name="Rectangle 27"/>
          <p:cNvSpPr/>
          <p:nvPr/>
        </p:nvSpPr>
        <p:spPr>
          <a:xfrm>
            <a:off x="3705632" y="5816600"/>
            <a:ext cx="139700" cy="1587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TextBox 169"/>
          <p:cNvSpPr txBox="1"/>
          <p:nvPr/>
        </p:nvSpPr>
        <p:spPr>
          <a:xfrm>
            <a:off x="1695449" y="5916196"/>
            <a:ext cx="2220371" cy="226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70" dirty="0" smtClean="0"/>
              <a:t>47 48 49 50 51 52 53 54 55 56 57 58 59</a:t>
            </a:r>
            <a:endParaRPr lang="en-US" sz="870" dirty="0"/>
          </a:p>
        </p:txBody>
      </p:sp>
      <p:sp>
        <p:nvSpPr>
          <p:cNvPr id="9" name="TextBox 8"/>
          <p:cNvSpPr txBox="1"/>
          <p:nvPr/>
        </p:nvSpPr>
        <p:spPr>
          <a:xfrm>
            <a:off x="1688512" y="5771727"/>
            <a:ext cx="2144120" cy="226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70" dirty="0" smtClean="0"/>
              <a:t>34 35 36 37 38 39 40 41 42 43 44 45 46</a:t>
            </a:r>
            <a:endParaRPr lang="en-US" sz="870" dirty="0"/>
          </a:p>
        </p:txBody>
      </p:sp>
      <p:sp>
        <p:nvSpPr>
          <p:cNvPr id="6" name="TextBox 5"/>
          <p:cNvSpPr txBox="1"/>
          <p:nvPr/>
        </p:nvSpPr>
        <p:spPr>
          <a:xfrm>
            <a:off x="1594797" y="5449161"/>
            <a:ext cx="2164403" cy="227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" dirty="0" smtClean="0"/>
              <a:t>6   7   8   9  10 11 12 13 14 15 16 17 18 19</a:t>
            </a:r>
            <a:endParaRPr lang="en-US" sz="880" dirty="0"/>
          </a:p>
        </p:txBody>
      </p:sp>
      <p:sp>
        <p:nvSpPr>
          <p:cNvPr id="369" name="Rectangle 368"/>
          <p:cNvSpPr/>
          <p:nvPr/>
        </p:nvSpPr>
        <p:spPr>
          <a:xfrm>
            <a:off x="4198885" y="6268402"/>
            <a:ext cx="193674" cy="5715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4965700" y="5473700"/>
            <a:ext cx="137160" cy="137160"/>
          </a:xfrm>
          <a:prstGeom prst="rect">
            <a:avLst/>
          </a:prstGeom>
          <a:solidFill>
            <a:srgbClr val="13BB25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Rectangle 370"/>
          <p:cNvSpPr/>
          <p:nvPr/>
        </p:nvSpPr>
        <p:spPr>
          <a:xfrm>
            <a:off x="5340350" y="5187950"/>
            <a:ext cx="137160" cy="137160"/>
          </a:xfrm>
          <a:prstGeom prst="rect">
            <a:avLst/>
          </a:prstGeom>
          <a:solidFill>
            <a:srgbClr val="13BB25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Rectangle 371"/>
          <p:cNvSpPr/>
          <p:nvPr/>
        </p:nvSpPr>
        <p:spPr>
          <a:xfrm>
            <a:off x="5480050" y="5187950"/>
            <a:ext cx="137160" cy="137160"/>
          </a:xfrm>
          <a:prstGeom prst="rect">
            <a:avLst/>
          </a:prstGeom>
          <a:solidFill>
            <a:srgbClr val="13BB25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Rectangle 373"/>
          <p:cNvSpPr/>
          <p:nvPr/>
        </p:nvSpPr>
        <p:spPr>
          <a:xfrm>
            <a:off x="5797550" y="5283200"/>
            <a:ext cx="137160" cy="137160"/>
          </a:xfrm>
          <a:prstGeom prst="rect">
            <a:avLst/>
          </a:prstGeom>
          <a:solidFill>
            <a:srgbClr val="13BB25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Rectangle 375"/>
          <p:cNvSpPr/>
          <p:nvPr/>
        </p:nvSpPr>
        <p:spPr>
          <a:xfrm>
            <a:off x="5937250" y="5283200"/>
            <a:ext cx="137160" cy="137160"/>
          </a:xfrm>
          <a:prstGeom prst="rect">
            <a:avLst/>
          </a:prstGeom>
          <a:solidFill>
            <a:srgbClr val="13BB25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Rectangle 376"/>
          <p:cNvSpPr/>
          <p:nvPr/>
        </p:nvSpPr>
        <p:spPr>
          <a:xfrm>
            <a:off x="6159500" y="5549900"/>
            <a:ext cx="137160" cy="137160"/>
          </a:xfrm>
          <a:prstGeom prst="rect">
            <a:avLst/>
          </a:prstGeom>
          <a:solidFill>
            <a:srgbClr val="13BB25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Rectangle 377"/>
          <p:cNvSpPr/>
          <p:nvPr/>
        </p:nvSpPr>
        <p:spPr>
          <a:xfrm>
            <a:off x="6375400" y="5718175"/>
            <a:ext cx="13716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Rectangle 378"/>
          <p:cNvSpPr/>
          <p:nvPr/>
        </p:nvSpPr>
        <p:spPr>
          <a:xfrm>
            <a:off x="6375400" y="5857875"/>
            <a:ext cx="13716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Rectangle 379"/>
          <p:cNvSpPr/>
          <p:nvPr/>
        </p:nvSpPr>
        <p:spPr>
          <a:xfrm>
            <a:off x="6666973" y="6261100"/>
            <a:ext cx="13716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Rectangle 380"/>
          <p:cNvSpPr/>
          <p:nvPr/>
        </p:nvSpPr>
        <p:spPr>
          <a:xfrm>
            <a:off x="6806673" y="6261100"/>
            <a:ext cx="13716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Rectangle 381"/>
          <p:cNvSpPr/>
          <p:nvPr/>
        </p:nvSpPr>
        <p:spPr>
          <a:xfrm>
            <a:off x="6946373" y="6261100"/>
            <a:ext cx="13716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Rectangle 382"/>
          <p:cNvSpPr/>
          <p:nvPr/>
        </p:nvSpPr>
        <p:spPr>
          <a:xfrm>
            <a:off x="7312029" y="6250001"/>
            <a:ext cx="13716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Rectangle 383"/>
          <p:cNvSpPr/>
          <p:nvPr/>
        </p:nvSpPr>
        <p:spPr>
          <a:xfrm>
            <a:off x="7451729" y="6250001"/>
            <a:ext cx="13716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Rectangle 384"/>
          <p:cNvSpPr/>
          <p:nvPr/>
        </p:nvSpPr>
        <p:spPr>
          <a:xfrm>
            <a:off x="7591429" y="6250001"/>
            <a:ext cx="13716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Rectangle 385"/>
          <p:cNvSpPr/>
          <p:nvPr/>
        </p:nvSpPr>
        <p:spPr>
          <a:xfrm>
            <a:off x="7731129" y="6250001"/>
            <a:ext cx="13716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Rectangle 386"/>
          <p:cNvSpPr/>
          <p:nvPr/>
        </p:nvSpPr>
        <p:spPr>
          <a:xfrm>
            <a:off x="7860773" y="5514975"/>
            <a:ext cx="13716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Rectangle 387"/>
          <p:cNvSpPr/>
          <p:nvPr/>
        </p:nvSpPr>
        <p:spPr>
          <a:xfrm>
            <a:off x="7860773" y="5654675"/>
            <a:ext cx="13716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Rectangle 388"/>
          <p:cNvSpPr/>
          <p:nvPr/>
        </p:nvSpPr>
        <p:spPr>
          <a:xfrm>
            <a:off x="7867123" y="5942755"/>
            <a:ext cx="13716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Rectangle 389"/>
          <p:cNvSpPr/>
          <p:nvPr/>
        </p:nvSpPr>
        <p:spPr>
          <a:xfrm>
            <a:off x="7867123" y="6082455"/>
            <a:ext cx="13716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01685" y="5137154"/>
            <a:ext cx="794279" cy="227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" dirty="0"/>
              <a:t>B</a:t>
            </a:r>
            <a:r>
              <a:rPr lang="en-US" sz="880" dirty="0" smtClean="0"/>
              <a:t>   C   </a:t>
            </a:r>
            <a:r>
              <a:rPr lang="en-US" sz="880" dirty="0"/>
              <a:t>D</a:t>
            </a:r>
            <a:r>
              <a:rPr lang="en-US" sz="880" dirty="0" smtClean="0"/>
              <a:t>   </a:t>
            </a:r>
            <a:r>
              <a:rPr lang="en-US" sz="880" dirty="0"/>
              <a:t>E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5599646" y="5224391"/>
            <a:ext cx="625474" cy="227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" dirty="0"/>
              <a:t>F</a:t>
            </a:r>
            <a:r>
              <a:rPr lang="en-US" sz="880" dirty="0" smtClean="0"/>
              <a:t>   </a:t>
            </a:r>
            <a:r>
              <a:rPr lang="en-US" sz="880" dirty="0"/>
              <a:t>G</a:t>
            </a:r>
            <a:r>
              <a:rPr lang="en-US" sz="880" dirty="0" smtClean="0"/>
              <a:t>   </a:t>
            </a:r>
            <a:r>
              <a:rPr lang="en-US" sz="880" dirty="0"/>
              <a:t>H</a:t>
            </a:r>
            <a:r>
              <a:rPr lang="en-US" sz="880" dirty="0" smtClean="0"/>
              <a:t>   </a:t>
            </a:r>
            <a:endParaRPr lang="en-US" sz="880" dirty="0"/>
          </a:p>
        </p:txBody>
      </p:sp>
      <p:sp>
        <p:nvSpPr>
          <p:cNvPr id="10" name="TextBox 9"/>
          <p:cNvSpPr txBox="1"/>
          <p:nvPr/>
        </p:nvSpPr>
        <p:spPr>
          <a:xfrm>
            <a:off x="4919136" y="5422900"/>
            <a:ext cx="152400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" dirty="0" smtClean="0"/>
              <a:t>A</a:t>
            </a:r>
          </a:p>
          <a:p>
            <a:endParaRPr lang="en-US" sz="800" dirty="0"/>
          </a:p>
        </p:txBody>
      </p:sp>
      <p:sp>
        <p:nvSpPr>
          <p:cNvPr id="394" name="TextBox 393"/>
          <p:cNvSpPr txBox="1"/>
          <p:nvPr/>
        </p:nvSpPr>
        <p:spPr>
          <a:xfrm>
            <a:off x="5039785" y="5645150"/>
            <a:ext cx="781579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" dirty="0"/>
              <a:t>L</a:t>
            </a:r>
            <a:r>
              <a:rPr lang="en-US" sz="880" dirty="0" smtClean="0"/>
              <a:t>    K</a:t>
            </a:r>
          </a:p>
          <a:p>
            <a:r>
              <a:rPr lang="en-US" sz="800" dirty="0" smtClean="0"/>
              <a:t> </a:t>
            </a:r>
            <a:endParaRPr lang="en-US" sz="800" dirty="0"/>
          </a:p>
        </p:txBody>
      </p:sp>
      <p:sp>
        <p:nvSpPr>
          <p:cNvPr id="396" name="Rectangle 395"/>
          <p:cNvSpPr/>
          <p:nvPr/>
        </p:nvSpPr>
        <p:spPr>
          <a:xfrm>
            <a:off x="6921498" y="5202166"/>
            <a:ext cx="83604" cy="5715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7" name="Straight Connector 396"/>
          <p:cNvCxnSpPr/>
          <p:nvPr/>
        </p:nvCxnSpPr>
        <p:spPr>
          <a:xfrm>
            <a:off x="6921498" y="5205341"/>
            <a:ext cx="83604" cy="42334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5071536" y="5194300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Connector 397"/>
          <p:cNvCxnSpPr/>
          <p:nvPr/>
        </p:nvCxnSpPr>
        <p:spPr>
          <a:xfrm flipH="1">
            <a:off x="5211236" y="5200650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/>
          <p:cNvCxnSpPr/>
          <p:nvPr/>
        </p:nvCxnSpPr>
        <p:spPr>
          <a:xfrm flipH="1">
            <a:off x="5350936" y="5200650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1" name="Straight Connector 400"/>
          <p:cNvCxnSpPr/>
          <p:nvPr/>
        </p:nvCxnSpPr>
        <p:spPr>
          <a:xfrm flipH="1">
            <a:off x="5490636" y="5194300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3409360" y="7231740"/>
            <a:ext cx="137160" cy="13716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2" name="Straight Connector 401"/>
          <p:cNvCxnSpPr/>
          <p:nvPr/>
        </p:nvCxnSpPr>
        <p:spPr>
          <a:xfrm flipH="1">
            <a:off x="3417783" y="7235550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4" name="TextBox 403"/>
          <p:cNvSpPr txBox="1"/>
          <p:nvPr/>
        </p:nvSpPr>
        <p:spPr>
          <a:xfrm>
            <a:off x="3484018" y="7187746"/>
            <a:ext cx="17991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Indicates a booth no longer available</a:t>
            </a:r>
            <a:endParaRPr lang="en-US" sz="800" dirty="0"/>
          </a:p>
        </p:txBody>
      </p:sp>
      <p:sp>
        <p:nvSpPr>
          <p:cNvPr id="405" name="TextBox 404"/>
          <p:cNvSpPr txBox="1"/>
          <p:nvPr/>
        </p:nvSpPr>
        <p:spPr>
          <a:xfrm>
            <a:off x="6471707" y="6208645"/>
            <a:ext cx="794279" cy="227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" dirty="0" smtClean="0"/>
              <a:t>P   Q   R   S</a:t>
            </a:r>
            <a:endParaRPr lang="en-US" sz="880" dirty="0"/>
          </a:p>
        </p:txBody>
      </p:sp>
      <p:sp>
        <p:nvSpPr>
          <p:cNvPr id="408" name="TextBox 407"/>
          <p:cNvSpPr txBox="1"/>
          <p:nvPr/>
        </p:nvSpPr>
        <p:spPr>
          <a:xfrm>
            <a:off x="6323922" y="5532140"/>
            <a:ext cx="16577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M</a:t>
            </a:r>
          </a:p>
          <a:p>
            <a:r>
              <a:rPr lang="en-US" sz="900" dirty="0"/>
              <a:t>N</a:t>
            </a:r>
            <a:endParaRPr lang="en-US" sz="900" dirty="0" smtClean="0"/>
          </a:p>
          <a:p>
            <a:r>
              <a:rPr lang="en-US" sz="900" dirty="0"/>
              <a:t>O</a:t>
            </a:r>
            <a:endParaRPr lang="en-US" sz="900" dirty="0" smtClean="0"/>
          </a:p>
          <a:p>
            <a:endParaRPr lang="en-US" sz="900" dirty="0" smtClean="0"/>
          </a:p>
          <a:p>
            <a:endParaRPr lang="en-US" sz="900" dirty="0"/>
          </a:p>
        </p:txBody>
      </p:sp>
      <p:sp>
        <p:nvSpPr>
          <p:cNvPr id="409" name="TextBox 408"/>
          <p:cNvSpPr txBox="1"/>
          <p:nvPr/>
        </p:nvSpPr>
        <p:spPr>
          <a:xfrm>
            <a:off x="7253286" y="6198975"/>
            <a:ext cx="794279" cy="227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" dirty="0" smtClean="0"/>
              <a:t> T   U  V  W</a:t>
            </a:r>
            <a:endParaRPr lang="en-US" sz="880" dirty="0"/>
          </a:p>
        </p:txBody>
      </p:sp>
      <p:sp>
        <p:nvSpPr>
          <p:cNvPr id="411" name="TextBox 410"/>
          <p:cNvSpPr txBox="1"/>
          <p:nvPr/>
        </p:nvSpPr>
        <p:spPr>
          <a:xfrm>
            <a:off x="7799878" y="5464522"/>
            <a:ext cx="165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 X</a:t>
            </a:r>
          </a:p>
          <a:p>
            <a:r>
              <a:rPr lang="en-US" sz="900" dirty="0" smtClean="0"/>
              <a:t> Y</a:t>
            </a:r>
            <a:endParaRPr lang="en-US" sz="900" dirty="0"/>
          </a:p>
        </p:txBody>
      </p:sp>
      <p:sp>
        <p:nvSpPr>
          <p:cNvPr id="412" name="TextBox 411"/>
          <p:cNvSpPr txBox="1"/>
          <p:nvPr/>
        </p:nvSpPr>
        <p:spPr>
          <a:xfrm>
            <a:off x="7803623" y="5903188"/>
            <a:ext cx="165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 Z</a:t>
            </a:r>
          </a:p>
          <a:p>
            <a:r>
              <a:rPr lang="en-US" sz="900" dirty="0" smtClean="0"/>
              <a:t>ZZ</a:t>
            </a:r>
            <a:endParaRPr lang="en-US" sz="900" dirty="0"/>
          </a:p>
        </p:txBody>
      </p:sp>
      <p:cxnSp>
        <p:nvCxnSpPr>
          <p:cNvPr id="413" name="Straight Connector 412"/>
          <p:cNvCxnSpPr/>
          <p:nvPr/>
        </p:nvCxnSpPr>
        <p:spPr>
          <a:xfrm flipH="1">
            <a:off x="6385986" y="5575301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563620" y="5833110"/>
            <a:ext cx="148362" cy="161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224087" y="5802660"/>
            <a:ext cx="126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"/>
                <a:cs typeface="Times"/>
              </a:rPr>
              <a:t>I</a:t>
            </a:r>
            <a:endParaRPr lang="en-US" sz="1400" dirty="0">
              <a:latin typeface="Times"/>
              <a:cs typeface="Times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4550011" y="6151373"/>
            <a:ext cx="126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"/>
                <a:cs typeface="Times"/>
              </a:rPr>
              <a:t>II</a:t>
            </a:r>
            <a:endParaRPr lang="en-US" sz="1400" dirty="0">
              <a:latin typeface="Times"/>
              <a:cs typeface="Times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6159500" y="5689600"/>
            <a:ext cx="137160" cy="137160"/>
          </a:xfrm>
          <a:prstGeom prst="rect">
            <a:avLst/>
          </a:prstGeom>
          <a:solidFill>
            <a:srgbClr val="13BB25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TextBox 392"/>
          <p:cNvSpPr txBox="1"/>
          <p:nvPr/>
        </p:nvSpPr>
        <p:spPr>
          <a:xfrm>
            <a:off x="6140450" y="5505333"/>
            <a:ext cx="152400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" dirty="0" smtClean="0"/>
              <a:t>I</a:t>
            </a:r>
          </a:p>
          <a:p>
            <a:r>
              <a:rPr lang="en-US" sz="800" dirty="0"/>
              <a:t>J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426927" y="5873750"/>
            <a:ext cx="172719" cy="345865"/>
          </a:xfrm>
          <a:prstGeom prst="round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ounded Rectangle 166"/>
          <p:cNvSpPr/>
          <p:nvPr/>
        </p:nvSpPr>
        <p:spPr>
          <a:xfrm>
            <a:off x="5438140" y="6597576"/>
            <a:ext cx="172719" cy="345865"/>
          </a:xfrm>
          <a:prstGeom prst="round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ounded Rectangle 167"/>
          <p:cNvSpPr/>
          <p:nvPr/>
        </p:nvSpPr>
        <p:spPr>
          <a:xfrm>
            <a:off x="5391150" y="5685717"/>
            <a:ext cx="172719" cy="129690"/>
          </a:xfrm>
          <a:prstGeom prst="round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ounded Rectangle 168"/>
          <p:cNvSpPr/>
          <p:nvPr/>
        </p:nvSpPr>
        <p:spPr>
          <a:xfrm>
            <a:off x="5642793" y="6221035"/>
            <a:ext cx="138847" cy="163370"/>
          </a:xfrm>
          <a:prstGeom prst="round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232368" y="6733866"/>
            <a:ext cx="9912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Entrance</a:t>
            </a:r>
            <a:endParaRPr lang="en-US" sz="1000" dirty="0"/>
          </a:p>
        </p:txBody>
      </p:sp>
      <p:cxnSp>
        <p:nvCxnSpPr>
          <p:cNvPr id="18" name="Straight Arrow Connector 17"/>
          <p:cNvCxnSpPr>
            <a:endCxn id="167" idx="0"/>
          </p:cNvCxnSpPr>
          <p:nvPr/>
        </p:nvCxnSpPr>
        <p:spPr>
          <a:xfrm flipV="1">
            <a:off x="5524500" y="6597576"/>
            <a:ext cx="0" cy="221868"/>
          </a:xfrm>
          <a:prstGeom prst="straightConnector1">
            <a:avLst/>
          </a:prstGeom>
          <a:ln w="12700" cmpd="sng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0" name="Rounded Rectangle 179"/>
          <p:cNvSpPr/>
          <p:nvPr/>
        </p:nvSpPr>
        <p:spPr>
          <a:xfrm>
            <a:off x="5955836" y="6570496"/>
            <a:ext cx="261566" cy="163370"/>
          </a:xfrm>
          <a:prstGeom prst="round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1" name="Straight Connector 180"/>
          <p:cNvCxnSpPr/>
          <p:nvPr/>
        </p:nvCxnSpPr>
        <p:spPr>
          <a:xfrm flipH="1">
            <a:off x="6385986" y="5721350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H="1">
            <a:off x="6385986" y="5860643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3" name="Rounded Rectangle 182"/>
          <p:cNvSpPr/>
          <p:nvPr/>
        </p:nvSpPr>
        <p:spPr>
          <a:xfrm>
            <a:off x="4627934" y="5917659"/>
            <a:ext cx="261566" cy="163370"/>
          </a:xfrm>
          <a:prstGeom prst="round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ounded Rectangle 183"/>
          <p:cNvSpPr/>
          <p:nvPr/>
        </p:nvSpPr>
        <p:spPr>
          <a:xfrm>
            <a:off x="5827559" y="5628465"/>
            <a:ext cx="318306" cy="163370"/>
          </a:xfrm>
          <a:prstGeom prst="round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ounded Rectangle 184"/>
          <p:cNvSpPr/>
          <p:nvPr/>
        </p:nvSpPr>
        <p:spPr>
          <a:xfrm>
            <a:off x="5190640" y="6469563"/>
            <a:ext cx="138847" cy="163370"/>
          </a:xfrm>
          <a:prstGeom prst="round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ounded Rectangle 185"/>
          <p:cNvSpPr/>
          <p:nvPr/>
        </p:nvSpPr>
        <p:spPr>
          <a:xfrm>
            <a:off x="5839368" y="5877834"/>
            <a:ext cx="385752" cy="163370"/>
          </a:xfrm>
          <a:prstGeom prst="round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TextBox 186"/>
          <p:cNvSpPr txBox="1"/>
          <p:nvPr/>
        </p:nvSpPr>
        <p:spPr>
          <a:xfrm>
            <a:off x="5841886" y="5847746"/>
            <a:ext cx="522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Food</a:t>
            </a:r>
            <a:endParaRPr lang="en-US" sz="800" dirty="0"/>
          </a:p>
        </p:txBody>
      </p:sp>
      <p:cxnSp>
        <p:nvCxnSpPr>
          <p:cNvPr id="178" name="Straight Connector 177"/>
          <p:cNvCxnSpPr/>
          <p:nvPr/>
        </p:nvCxnSpPr>
        <p:spPr>
          <a:xfrm flipH="1">
            <a:off x="3306236" y="5495290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H="1">
            <a:off x="3438894" y="5514340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H="1">
            <a:off x="3420899" y="5829300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H="1">
            <a:off x="3153608" y="5968154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flipH="1">
            <a:off x="3297346" y="5968154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H="1">
            <a:off x="3438894" y="5979255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H="1">
            <a:off x="3416072" y="6295919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flipH="1">
            <a:off x="1455833" y="5631551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H="1">
            <a:off x="5249336" y="5706111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flipH="1">
            <a:off x="3297346" y="5829300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H="1">
            <a:off x="3143022" y="6305589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H="1">
            <a:off x="3294974" y="6298354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 flipH="1">
            <a:off x="1463880" y="5753281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flipH="1">
            <a:off x="1463137" y="5905824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flipH="1">
            <a:off x="3030646" y="5505333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flipH="1">
            <a:off x="3170631" y="5508394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flipH="1">
            <a:off x="1919681" y="5514975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H="1">
            <a:off x="1758950" y="5830995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flipH="1">
            <a:off x="2882043" y="5514975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 flipH="1">
            <a:off x="4976498" y="5478139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H="1">
            <a:off x="1466419" y="6046132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 flipH="1">
            <a:off x="1459272" y="6189034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 flipH="1">
            <a:off x="1625225" y="6288376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flipH="1">
            <a:off x="5673728" y="5283200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 flipH="1">
            <a:off x="6169235" y="5549900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 flipH="1">
            <a:off x="6170086" y="5699599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H="1">
            <a:off x="5112176" y="5700037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 flipH="1">
            <a:off x="1645076" y="5518483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 flipH="1">
            <a:off x="2610474" y="5505450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H="1">
            <a:off x="2755469" y="5500741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flipH="1">
            <a:off x="1768038" y="5977137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flipH="1">
            <a:off x="1782236" y="5512443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 flipH="1">
            <a:off x="2474867" y="5512443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H="1">
            <a:off x="2184400" y="6299200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 flipH="1">
            <a:off x="2320488" y="6305589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 flipH="1">
            <a:off x="2464226" y="6292850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 flipH="1">
            <a:off x="2876748" y="5822104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H="1">
            <a:off x="3027034" y="5833110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 flipH="1">
            <a:off x="2750174" y="5826760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 flipH="1">
            <a:off x="2753786" y="5969077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 flipH="1">
            <a:off x="2882043" y="5975350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 flipH="1">
            <a:off x="3030646" y="5969077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 flipH="1">
            <a:off x="2337652" y="5516245"/>
            <a:ext cx="126574" cy="13081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60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ooth map for booklet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2" r="27712"/>
          <a:stretch/>
        </p:blipFill>
        <p:spPr>
          <a:xfrm rot="5400000">
            <a:off x="3148567" y="-1074186"/>
            <a:ext cx="3117850" cy="907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425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6951</TotalTime>
  <Words>276</Words>
  <Application>Microsoft Macintosh PowerPoint</Application>
  <PresentationFormat>On-screen Show (4:3)</PresentationFormat>
  <Paragraphs>75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</vt:lpstr>
      <vt:lpstr> </vt:lpstr>
      <vt:lpstr>PowerPoint Presentation</vt:lpstr>
    </vt:vector>
  </TitlesOfParts>
  <Company>University of Texas Libraries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Clifford Kaplan</cp:lastModifiedBy>
  <cp:revision>52</cp:revision>
  <dcterms:created xsi:type="dcterms:W3CDTF">2016-03-23T22:21:30Z</dcterms:created>
  <dcterms:modified xsi:type="dcterms:W3CDTF">2016-07-01T15:05:03Z</dcterms:modified>
</cp:coreProperties>
</file>