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61" r:id="rId3"/>
    <p:sldId id="257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3BB2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377" autoAdjust="0"/>
    <p:restoredTop sz="93834" autoAdjust="0"/>
  </p:normalViewPr>
  <p:slideViewPr>
    <p:cSldViewPr snapToGrid="0" snapToObjects="1">
      <p:cViewPr>
        <p:scale>
          <a:sx n="205" d="100"/>
          <a:sy n="205" d="100"/>
        </p:scale>
        <p:origin x="1120" y="46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5246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264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25212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90696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6002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874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481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58687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3575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5895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7190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F515C3-2F7F-AF4A-BD4C-3681940FCC96}" type="datetimeFigureOut">
              <a:rPr lang="en-US" smtClean="0"/>
              <a:t>7/1/16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E4521E-53D6-354A-B352-AB83B3782E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501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Ranch Park, Rental Agree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8" y="609600"/>
            <a:ext cx="8875059" cy="6858000"/>
          </a:xfrm>
          <a:prstGeom prst="rect">
            <a:avLst/>
          </a:prstGeom>
        </p:spPr>
      </p:pic>
      <p:sp>
        <p:nvSpPr>
          <p:cNvPr id="111" name="Rectangle 110"/>
          <p:cNvSpPr>
            <a:spLocks/>
          </p:cNvSpPr>
          <p:nvPr/>
        </p:nvSpPr>
        <p:spPr>
          <a:xfrm>
            <a:off x="1453294" y="618109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915820" y="5864225"/>
            <a:ext cx="193674" cy="192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 rot="16200000">
            <a:off x="4079053" y="5793839"/>
            <a:ext cx="475487" cy="2304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50609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52006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5238750" y="5695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5092700" y="5695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5853115" y="554354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5524500" y="5467350"/>
            <a:ext cx="193674" cy="1079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5580067" y="554354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6534150" y="5689600"/>
            <a:ext cx="1276350" cy="209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6680200" y="5159375"/>
            <a:ext cx="1276350" cy="209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2000250" y="5162549"/>
            <a:ext cx="2889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/>
        </p:nvSpPr>
        <p:spPr>
          <a:xfrm>
            <a:off x="7091363" y="5194300"/>
            <a:ext cx="193674" cy="192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7253286" y="55245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7253286" y="56197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7253287" y="57150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7253287" y="58102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6862763" y="55308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6862763" y="56261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6862764" y="57213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6862764" y="58166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6375400" y="55784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Straight Connector 263"/>
          <p:cNvCxnSpPr/>
          <p:nvPr/>
        </p:nvCxnSpPr>
        <p:spPr>
          <a:xfrm>
            <a:off x="6820431" y="6021913"/>
            <a:ext cx="762000" cy="635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9" name="Rectangle 278"/>
          <p:cNvSpPr/>
          <p:nvPr/>
        </p:nvSpPr>
        <p:spPr>
          <a:xfrm>
            <a:off x="1244600" y="6604000"/>
            <a:ext cx="127000" cy="1206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/>
        </p:nvSpPr>
        <p:spPr>
          <a:xfrm>
            <a:off x="1244600" y="6741583"/>
            <a:ext cx="127000" cy="12065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1240367" y="6881286"/>
            <a:ext cx="127000" cy="1206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/>
          <p:cNvSpPr/>
          <p:nvPr/>
        </p:nvSpPr>
        <p:spPr>
          <a:xfrm>
            <a:off x="1240367" y="7058025"/>
            <a:ext cx="193674" cy="2095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3216216" y="6604000"/>
            <a:ext cx="349252" cy="2095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3349034" y="6943728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3263310" y="71056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extBox 292"/>
          <p:cNvSpPr txBox="1"/>
          <p:nvPr/>
        </p:nvSpPr>
        <p:spPr>
          <a:xfrm>
            <a:off x="1312346" y="6557443"/>
            <a:ext cx="16890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commercial booth – x65</a:t>
            </a:r>
            <a:endParaRPr lang="en-US" sz="800" dirty="0"/>
          </a:p>
        </p:txBody>
      </p:sp>
      <p:sp>
        <p:nvSpPr>
          <p:cNvPr id="294" name="TextBox 293"/>
          <p:cNvSpPr txBox="1"/>
          <p:nvPr/>
        </p:nvSpPr>
        <p:spPr>
          <a:xfrm>
            <a:off x="1312358" y="6684445"/>
            <a:ext cx="15324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non-profit booth – x11</a:t>
            </a:r>
            <a:endParaRPr lang="en-US" sz="800" dirty="0"/>
          </a:p>
        </p:txBody>
      </p:sp>
      <p:sp>
        <p:nvSpPr>
          <p:cNvPr id="295" name="TextBox 294"/>
          <p:cNvSpPr txBox="1"/>
          <p:nvPr/>
        </p:nvSpPr>
        <p:spPr>
          <a:xfrm>
            <a:off x="1311232" y="6826249"/>
            <a:ext cx="1848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school or non-profit booth – x15 </a:t>
            </a:r>
            <a:endParaRPr lang="en-US" sz="800" dirty="0"/>
          </a:p>
        </p:txBody>
      </p:sp>
      <p:sp>
        <p:nvSpPr>
          <p:cNvPr id="296" name="TextBox 295"/>
          <p:cNvSpPr txBox="1"/>
          <p:nvPr/>
        </p:nvSpPr>
        <p:spPr>
          <a:xfrm>
            <a:off x="1421342" y="7058025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Stage (approx. 15x15)</a:t>
            </a:r>
            <a:endParaRPr lang="en-US" sz="800" dirty="0"/>
          </a:p>
        </p:txBody>
      </p:sp>
      <p:sp>
        <p:nvSpPr>
          <p:cNvPr id="297" name="TextBox 296"/>
          <p:cNvSpPr txBox="1"/>
          <p:nvPr/>
        </p:nvSpPr>
        <p:spPr>
          <a:xfrm>
            <a:off x="3496719" y="6604000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Food Truck</a:t>
            </a:r>
            <a:endParaRPr lang="en-US" sz="800" dirty="0"/>
          </a:p>
        </p:txBody>
      </p:sp>
      <p:sp>
        <p:nvSpPr>
          <p:cNvPr id="298" name="TextBox 297"/>
          <p:cNvSpPr txBox="1"/>
          <p:nvPr/>
        </p:nvSpPr>
        <p:spPr>
          <a:xfrm>
            <a:off x="3486139" y="6866020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Tables</a:t>
            </a:r>
            <a:endParaRPr lang="en-US" sz="800" dirty="0"/>
          </a:p>
        </p:txBody>
      </p:sp>
      <p:sp>
        <p:nvSpPr>
          <p:cNvPr id="299" name="TextBox 298"/>
          <p:cNvSpPr txBox="1"/>
          <p:nvPr/>
        </p:nvSpPr>
        <p:spPr>
          <a:xfrm>
            <a:off x="3481894" y="7016296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Chairs</a:t>
            </a:r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6203722" y="6958353"/>
            <a:ext cx="1948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Updated: April 6th</a:t>
            </a:r>
            <a:endParaRPr lang="en-US" sz="1000" dirty="0"/>
          </a:p>
        </p:txBody>
      </p:sp>
      <p:sp>
        <p:nvSpPr>
          <p:cNvPr id="142" name="Rectangle 141"/>
          <p:cNvSpPr/>
          <p:nvPr/>
        </p:nvSpPr>
        <p:spPr>
          <a:xfrm>
            <a:off x="6371167" y="6167966"/>
            <a:ext cx="309033" cy="2137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6897689" y="5918200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7315202" y="5916082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65272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6578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5054602" y="5843983"/>
            <a:ext cx="625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J    K      </a:t>
            </a:r>
            <a:endParaRPr lang="en-US" sz="800" dirty="0"/>
          </a:p>
        </p:txBody>
      </p:sp>
      <p:sp>
        <p:nvSpPr>
          <p:cNvPr id="275" name="Rectangle 274"/>
          <p:cNvSpPr/>
          <p:nvPr/>
        </p:nvSpPr>
        <p:spPr>
          <a:xfrm>
            <a:off x="4438463" y="6155840"/>
            <a:ext cx="475487" cy="2304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3925331" y="6144685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3911558" y="5714999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8" name="Rectangle 277"/>
          <p:cNvSpPr/>
          <p:nvPr/>
        </p:nvSpPr>
        <p:spPr>
          <a:xfrm>
            <a:off x="4013684" y="554778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5" name="Rectangle 284"/>
          <p:cNvSpPr/>
          <p:nvPr/>
        </p:nvSpPr>
        <p:spPr>
          <a:xfrm>
            <a:off x="4333865" y="5556252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/>
        </p:nvSpPr>
        <p:spPr>
          <a:xfrm>
            <a:off x="4651365" y="5502275"/>
            <a:ext cx="8360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3927454" y="626745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651365" y="5505450"/>
            <a:ext cx="83604" cy="42334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8" name="Rectangle 287"/>
          <p:cNvSpPr>
            <a:spLocks/>
          </p:cNvSpPr>
          <p:nvPr/>
        </p:nvSpPr>
        <p:spPr>
          <a:xfrm>
            <a:off x="1453294" y="6037971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>
            <a:spLocks/>
          </p:cNvSpPr>
          <p:nvPr/>
        </p:nvSpPr>
        <p:spPr>
          <a:xfrm>
            <a:off x="1453294" y="58964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>
            <a:spLocks/>
          </p:cNvSpPr>
          <p:nvPr/>
        </p:nvSpPr>
        <p:spPr>
          <a:xfrm>
            <a:off x="1453294" y="5753281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>
            <a:spLocks/>
          </p:cNvSpPr>
          <p:nvPr/>
        </p:nvSpPr>
        <p:spPr>
          <a:xfrm>
            <a:off x="1455833" y="5613402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1816" y="5568951"/>
            <a:ext cx="1657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</a:p>
          <a:p>
            <a:r>
              <a:rPr lang="en-US" sz="900" dirty="0" smtClean="0"/>
              <a:t>2</a:t>
            </a:r>
          </a:p>
          <a:p>
            <a:r>
              <a:rPr lang="en-US" sz="900" dirty="0" smtClean="0"/>
              <a:t>3</a:t>
            </a:r>
          </a:p>
          <a:p>
            <a:r>
              <a:rPr lang="en-US" sz="900" dirty="0" smtClean="0"/>
              <a:t>4</a:t>
            </a:r>
          </a:p>
          <a:p>
            <a:r>
              <a:rPr lang="en-US" sz="900" dirty="0" smtClean="0"/>
              <a:t>5</a:t>
            </a:r>
            <a:endParaRPr lang="en-US" sz="900" dirty="0"/>
          </a:p>
        </p:txBody>
      </p:sp>
      <p:sp>
        <p:nvSpPr>
          <p:cNvPr id="309" name="Rectangle 308"/>
          <p:cNvSpPr>
            <a:spLocks/>
          </p:cNvSpPr>
          <p:nvPr/>
        </p:nvSpPr>
        <p:spPr>
          <a:xfrm>
            <a:off x="16319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>
            <a:spLocks/>
          </p:cNvSpPr>
          <p:nvPr/>
        </p:nvSpPr>
        <p:spPr>
          <a:xfrm>
            <a:off x="17716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>
            <a:spLocks/>
          </p:cNvSpPr>
          <p:nvPr/>
        </p:nvSpPr>
        <p:spPr>
          <a:xfrm>
            <a:off x="19113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>
            <a:spLocks/>
          </p:cNvSpPr>
          <p:nvPr/>
        </p:nvSpPr>
        <p:spPr>
          <a:xfrm>
            <a:off x="20510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>
            <a:spLocks/>
          </p:cNvSpPr>
          <p:nvPr/>
        </p:nvSpPr>
        <p:spPr>
          <a:xfrm>
            <a:off x="21844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>
            <a:spLocks/>
          </p:cNvSpPr>
          <p:nvPr/>
        </p:nvSpPr>
        <p:spPr>
          <a:xfrm>
            <a:off x="23241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>
            <a:spLocks/>
          </p:cNvSpPr>
          <p:nvPr/>
        </p:nvSpPr>
        <p:spPr>
          <a:xfrm>
            <a:off x="24638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/>
          </p:cNvSpPr>
          <p:nvPr/>
        </p:nvSpPr>
        <p:spPr>
          <a:xfrm>
            <a:off x="26035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>
            <a:spLocks/>
          </p:cNvSpPr>
          <p:nvPr/>
        </p:nvSpPr>
        <p:spPr>
          <a:xfrm>
            <a:off x="27406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ectangle 317"/>
          <p:cNvSpPr>
            <a:spLocks/>
          </p:cNvSpPr>
          <p:nvPr/>
        </p:nvSpPr>
        <p:spPr>
          <a:xfrm>
            <a:off x="28803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>
            <a:spLocks/>
          </p:cNvSpPr>
          <p:nvPr/>
        </p:nvSpPr>
        <p:spPr>
          <a:xfrm>
            <a:off x="30200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>
            <a:spLocks/>
          </p:cNvSpPr>
          <p:nvPr/>
        </p:nvSpPr>
        <p:spPr>
          <a:xfrm>
            <a:off x="31597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ectangle 320"/>
          <p:cNvSpPr>
            <a:spLocks/>
          </p:cNvSpPr>
          <p:nvPr/>
        </p:nvSpPr>
        <p:spPr>
          <a:xfrm>
            <a:off x="32931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>
            <a:spLocks/>
          </p:cNvSpPr>
          <p:nvPr/>
        </p:nvSpPr>
        <p:spPr>
          <a:xfrm>
            <a:off x="34328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3" name="Rectangle 322"/>
          <p:cNvSpPr>
            <a:spLocks/>
          </p:cNvSpPr>
          <p:nvPr/>
        </p:nvSpPr>
        <p:spPr>
          <a:xfrm>
            <a:off x="35725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4" name="Rectangle 323"/>
          <p:cNvSpPr>
            <a:spLocks/>
          </p:cNvSpPr>
          <p:nvPr/>
        </p:nvSpPr>
        <p:spPr>
          <a:xfrm>
            <a:off x="37122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>
            <a:spLocks/>
          </p:cNvSpPr>
          <p:nvPr/>
        </p:nvSpPr>
        <p:spPr>
          <a:xfrm>
            <a:off x="16152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ectangle 325"/>
          <p:cNvSpPr>
            <a:spLocks/>
          </p:cNvSpPr>
          <p:nvPr/>
        </p:nvSpPr>
        <p:spPr>
          <a:xfrm>
            <a:off x="17549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ectangle 326"/>
          <p:cNvSpPr>
            <a:spLocks/>
          </p:cNvSpPr>
          <p:nvPr/>
        </p:nvSpPr>
        <p:spPr>
          <a:xfrm>
            <a:off x="18946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>
            <a:spLocks/>
          </p:cNvSpPr>
          <p:nvPr/>
        </p:nvSpPr>
        <p:spPr>
          <a:xfrm>
            <a:off x="20343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/>
          <p:cNvSpPr>
            <a:spLocks/>
          </p:cNvSpPr>
          <p:nvPr/>
        </p:nvSpPr>
        <p:spPr>
          <a:xfrm>
            <a:off x="21676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ectangle 329"/>
          <p:cNvSpPr>
            <a:spLocks/>
          </p:cNvSpPr>
          <p:nvPr/>
        </p:nvSpPr>
        <p:spPr>
          <a:xfrm>
            <a:off x="23073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>
            <a:spLocks/>
          </p:cNvSpPr>
          <p:nvPr/>
        </p:nvSpPr>
        <p:spPr>
          <a:xfrm>
            <a:off x="24470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ectangle 331"/>
          <p:cNvSpPr>
            <a:spLocks/>
          </p:cNvSpPr>
          <p:nvPr/>
        </p:nvSpPr>
        <p:spPr>
          <a:xfrm>
            <a:off x="25867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ectangle 332"/>
          <p:cNvSpPr>
            <a:spLocks/>
          </p:cNvSpPr>
          <p:nvPr/>
        </p:nvSpPr>
        <p:spPr>
          <a:xfrm>
            <a:off x="27239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>
            <a:spLocks/>
          </p:cNvSpPr>
          <p:nvPr/>
        </p:nvSpPr>
        <p:spPr>
          <a:xfrm>
            <a:off x="28636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ectangle 334"/>
          <p:cNvSpPr>
            <a:spLocks/>
          </p:cNvSpPr>
          <p:nvPr/>
        </p:nvSpPr>
        <p:spPr>
          <a:xfrm>
            <a:off x="30033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ectangle 335"/>
          <p:cNvSpPr>
            <a:spLocks/>
          </p:cNvSpPr>
          <p:nvPr/>
        </p:nvSpPr>
        <p:spPr>
          <a:xfrm>
            <a:off x="31430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>
            <a:spLocks/>
          </p:cNvSpPr>
          <p:nvPr/>
        </p:nvSpPr>
        <p:spPr>
          <a:xfrm>
            <a:off x="32763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>
            <a:spLocks/>
          </p:cNvSpPr>
          <p:nvPr/>
        </p:nvSpPr>
        <p:spPr>
          <a:xfrm>
            <a:off x="34160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9" name="Rectangle 338"/>
          <p:cNvSpPr>
            <a:spLocks/>
          </p:cNvSpPr>
          <p:nvPr/>
        </p:nvSpPr>
        <p:spPr>
          <a:xfrm>
            <a:off x="35557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0" name="Rectangle 339"/>
          <p:cNvSpPr>
            <a:spLocks/>
          </p:cNvSpPr>
          <p:nvPr/>
        </p:nvSpPr>
        <p:spPr>
          <a:xfrm>
            <a:off x="36954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ectangle 340"/>
          <p:cNvSpPr>
            <a:spLocks/>
          </p:cNvSpPr>
          <p:nvPr/>
        </p:nvSpPr>
        <p:spPr>
          <a:xfrm>
            <a:off x="17589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ectangle 341"/>
          <p:cNvSpPr>
            <a:spLocks/>
          </p:cNvSpPr>
          <p:nvPr/>
        </p:nvSpPr>
        <p:spPr>
          <a:xfrm>
            <a:off x="18986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>
            <a:spLocks/>
          </p:cNvSpPr>
          <p:nvPr/>
        </p:nvSpPr>
        <p:spPr>
          <a:xfrm>
            <a:off x="20383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>
            <a:spLocks/>
          </p:cNvSpPr>
          <p:nvPr/>
        </p:nvSpPr>
        <p:spPr>
          <a:xfrm>
            <a:off x="21780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ectangle 344"/>
          <p:cNvSpPr>
            <a:spLocks/>
          </p:cNvSpPr>
          <p:nvPr/>
        </p:nvSpPr>
        <p:spPr>
          <a:xfrm>
            <a:off x="23114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>
            <a:spLocks/>
          </p:cNvSpPr>
          <p:nvPr/>
        </p:nvSpPr>
        <p:spPr>
          <a:xfrm>
            <a:off x="24511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ectangle 346"/>
          <p:cNvSpPr>
            <a:spLocks/>
          </p:cNvSpPr>
          <p:nvPr/>
        </p:nvSpPr>
        <p:spPr>
          <a:xfrm>
            <a:off x="25908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/>
          <p:cNvSpPr>
            <a:spLocks/>
          </p:cNvSpPr>
          <p:nvPr/>
        </p:nvSpPr>
        <p:spPr>
          <a:xfrm>
            <a:off x="27305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>
            <a:spLocks/>
          </p:cNvSpPr>
          <p:nvPr/>
        </p:nvSpPr>
        <p:spPr>
          <a:xfrm>
            <a:off x="28676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ectangle 349"/>
          <p:cNvSpPr>
            <a:spLocks/>
          </p:cNvSpPr>
          <p:nvPr/>
        </p:nvSpPr>
        <p:spPr>
          <a:xfrm>
            <a:off x="30073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ectangle 350"/>
          <p:cNvSpPr>
            <a:spLocks/>
          </p:cNvSpPr>
          <p:nvPr/>
        </p:nvSpPr>
        <p:spPr>
          <a:xfrm>
            <a:off x="31470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/>
          </p:cNvSpPr>
          <p:nvPr/>
        </p:nvSpPr>
        <p:spPr>
          <a:xfrm>
            <a:off x="32867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ectangle 352"/>
          <p:cNvSpPr>
            <a:spLocks/>
          </p:cNvSpPr>
          <p:nvPr/>
        </p:nvSpPr>
        <p:spPr>
          <a:xfrm>
            <a:off x="342011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4" name="Rectangle 353"/>
          <p:cNvSpPr>
            <a:spLocks/>
          </p:cNvSpPr>
          <p:nvPr/>
        </p:nvSpPr>
        <p:spPr>
          <a:xfrm>
            <a:off x="355981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>
            <a:spLocks/>
          </p:cNvSpPr>
          <p:nvPr/>
        </p:nvSpPr>
        <p:spPr>
          <a:xfrm>
            <a:off x="17589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ectangle 355"/>
          <p:cNvSpPr>
            <a:spLocks/>
          </p:cNvSpPr>
          <p:nvPr/>
        </p:nvSpPr>
        <p:spPr>
          <a:xfrm>
            <a:off x="18986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ectangle 356"/>
          <p:cNvSpPr>
            <a:spLocks/>
          </p:cNvSpPr>
          <p:nvPr/>
        </p:nvSpPr>
        <p:spPr>
          <a:xfrm>
            <a:off x="20383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>
            <a:spLocks/>
          </p:cNvSpPr>
          <p:nvPr/>
        </p:nvSpPr>
        <p:spPr>
          <a:xfrm>
            <a:off x="21780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>
            <a:spLocks/>
          </p:cNvSpPr>
          <p:nvPr/>
        </p:nvSpPr>
        <p:spPr>
          <a:xfrm>
            <a:off x="23114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/>
          <p:cNvSpPr>
            <a:spLocks/>
          </p:cNvSpPr>
          <p:nvPr/>
        </p:nvSpPr>
        <p:spPr>
          <a:xfrm>
            <a:off x="24511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>
            <a:spLocks/>
          </p:cNvSpPr>
          <p:nvPr/>
        </p:nvSpPr>
        <p:spPr>
          <a:xfrm>
            <a:off x="25908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/>
          <p:cNvSpPr>
            <a:spLocks/>
          </p:cNvSpPr>
          <p:nvPr/>
        </p:nvSpPr>
        <p:spPr>
          <a:xfrm>
            <a:off x="27305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>
            <a:spLocks/>
          </p:cNvSpPr>
          <p:nvPr/>
        </p:nvSpPr>
        <p:spPr>
          <a:xfrm>
            <a:off x="28676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>
            <a:spLocks/>
          </p:cNvSpPr>
          <p:nvPr/>
        </p:nvSpPr>
        <p:spPr>
          <a:xfrm>
            <a:off x="30073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/>
          <p:cNvSpPr>
            <a:spLocks/>
          </p:cNvSpPr>
          <p:nvPr/>
        </p:nvSpPr>
        <p:spPr>
          <a:xfrm>
            <a:off x="31470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/>
          <p:cNvSpPr>
            <a:spLocks/>
          </p:cNvSpPr>
          <p:nvPr/>
        </p:nvSpPr>
        <p:spPr>
          <a:xfrm>
            <a:off x="32867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>
            <a:spLocks/>
          </p:cNvSpPr>
          <p:nvPr/>
        </p:nvSpPr>
        <p:spPr>
          <a:xfrm>
            <a:off x="342011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8" name="Rectangle 367"/>
          <p:cNvSpPr>
            <a:spLocks/>
          </p:cNvSpPr>
          <p:nvPr/>
        </p:nvSpPr>
        <p:spPr>
          <a:xfrm>
            <a:off x="355981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38234" y="6238879"/>
            <a:ext cx="2475450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22 23 24 25 26 27 28  29 30 31 32 33 34 35 36 37 </a:t>
            </a:r>
            <a:endParaRPr lang="en-US" sz="870" dirty="0"/>
          </a:p>
        </p:txBody>
      </p:sp>
      <p:sp>
        <p:nvSpPr>
          <p:cNvPr id="28" name="Rectangle 27"/>
          <p:cNvSpPr/>
          <p:nvPr/>
        </p:nvSpPr>
        <p:spPr>
          <a:xfrm>
            <a:off x="3705632" y="5816600"/>
            <a:ext cx="139700" cy="158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1695449" y="5922546"/>
            <a:ext cx="2220371" cy="226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52 53 54 55 56 57 58 59 60 61 62 63 64 65</a:t>
            </a:r>
            <a:endParaRPr lang="en-US" sz="870" dirty="0"/>
          </a:p>
        </p:txBody>
      </p:sp>
      <p:sp>
        <p:nvSpPr>
          <p:cNvPr id="9" name="TextBox 8"/>
          <p:cNvSpPr txBox="1"/>
          <p:nvPr/>
        </p:nvSpPr>
        <p:spPr>
          <a:xfrm>
            <a:off x="1688512" y="5765377"/>
            <a:ext cx="2144120" cy="226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38 39 40 41 42 43 44 45 46 47 48 49 50 51 </a:t>
            </a:r>
            <a:endParaRPr lang="en-US" sz="870" dirty="0"/>
          </a:p>
        </p:txBody>
      </p:sp>
      <p:sp>
        <p:nvSpPr>
          <p:cNvPr id="6" name="TextBox 5"/>
          <p:cNvSpPr txBox="1"/>
          <p:nvPr/>
        </p:nvSpPr>
        <p:spPr>
          <a:xfrm>
            <a:off x="1594797" y="5448756"/>
            <a:ext cx="2542185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6   7   8   9  10 11 12 13 14 15 16 17 18 19 20 21  </a:t>
            </a:r>
            <a:endParaRPr lang="en-US" sz="880" dirty="0"/>
          </a:p>
        </p:txBody>
      </p:sp>
      <p:sp>
        <p:nvSpPr>
          <p:cNvPr id="369" name="Rectangle 368"/>
          <p:cNvSpPr/>
          <p:nvPr/>
        </p:nvSpPr>
        <p:spPr>
          <a:xfrm>
            <a:off x="4198885" y="6268402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4965700" y="54737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ectangle 370"/>
          <p:cNvSpPr/>
          <p:nvPr/>
        </p:nvSpPr>
        <p:spPr>
          <a:xfrm>
            <a:off x="53403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ectangle 371"/>
          <p:cNvSpPr/>
          <p:nvPr/>
        </p:nvSpPr>
        <p:spPr>
          <a:xfrm>
            <a:off x="54800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ectangle 373"/>
          <p:cNvSpPr/>
          <p:nvPr/>
        </p:nvSpPr>
        <p:spPr>
          <a:xfrm>
            <a:off x="57975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59372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ectangle 376"/>
          <p:cNvSpPr/>
          <p:nvPr/>
        </p:nvSpPr>
        <p:spPr>
          <a:xfrm>
            <a:off x="6159500" y="55499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ectangle 377"/>
          <p:cNvSpPr/>
          <p:nvPr/>
        </p:nvSpPr>
        <p:spPr>
          <a:xfrm>
            <a:off x="6375400" y="57181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/>
        </p:nvSpPr>
        <p:spPr>
          <a:xfrm>
            <a:off x="6375400" y="58578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ectangle 379"/>
          <p:cNvSpPr/>
          <p:nvPr/>
        </p:nvSpPr>
        <p:spPr>
          <a:xfrm>
            <a:off x="66669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ectangle 380"/>
          <p:cNvSpPr/>
          <p:nvPr/>
        </p:nvSpPr>
        <p:spPr>
          <a:xfrm>
            <a:off x="68066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/>
        </p:nvSpPr>
        <p:spPr>
          <a:xfrm>
            <a:off x="69463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/>
          <p:cNvSpPr/>
          <p:nvPr/>
        </p:nvSpPr>
        <p:spPr>
          <a:xfrm>
            <a:off x="73120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ectangle 383"/>
          <p:cNvSpPr/>
          <p:nvPr/>
        </p:nvSpPr>
        <p:spPr>
          <a:xfrm>
            <a:off x="74517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/>
        </p:nvSpPr>
        <p:spPr>
          <a:xfrm>
            <a:off x="75914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77311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>
            <a:off x="7860773" y="55149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>
            <a:off x="7860773" y="56546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/>
          <p:cNvSpPr/>
          <p:nvPr/>
        </p:nvSpPr>
        <p:spPr>
          <a:xfrm>
            <a:off x="7867123" y="594275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Rectangle 389"/>
          <p:cNvSpPr/>
          <p:nvPr/>
        </p:nvSpPr>
        <p:spPr>
          <a:xfrm>
            <a:off x="7867123" y="608245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01685" y="5130804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C   D   E   F</a:t>
            </a:r>
            <a:endParaRPr lang="en-US" sz="880" dirty="0"/>
          </a:p>
        </p:txBody>
      </p:sp>
      <p:sp>
        <p:nvSpPr>
          <p:cNvPr id="171" name="TextBox 170"/>
          <p:cNvSpPr txBox="1"/>
          <p:nvPr/>
        </p:nvSpPr>
        <p:spPr>
          <a:xfrm>
            <a:off x="5599646" y="5230741"/>
            <a:ext cx="625474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G</a:t>
            </a:r>
            <a:r>
              <a:rPr lang="en-US" sz="880" dirty="0" smtClean="0"/>
              <a:t>   </a:t>
            </a:r>
            <a:r>
              <a:rPr lang="en-US" sz="880" dirty="0"/>
              <a:t>H</a:t>
            </a:r>
            <a:r>
              <a:rPr lang="en-US" sz="880" dirty="0" smtClean="0"/>
              <a:t>   </a:t>
            </a:r>
            <a:r>
              <a:rPr lang="en-US" sz="880" dirty="0"/>
              <a:t>I</a:t>
            </a:r>
            <a:r>
              <a:rPr lang="en-US" sz="880" dirty="0" smtClean="0"/>
              <a:t>   </a:t>
            </a:r>
            <a:endParaRPr lang="en-US" sz="880" dirty="0"/>
          </a:p>
        </p:txBody>
      </p:sp>
      <p:sp>
        <p:nvSpPr>
          <p:cNvPr id="10" name="TextBox 9"/>
          <p:cNvSpPr txBox="1"/>
          <p:nvPr/>
        </p:nvSpPr>
        <p:spPr>
          <a:xfrm>
            <a:off x="4919136" y="5422900"/>
            <a:ext cx="1524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A</a:t>
            </a:r>
          </a:p>
          <a:p>
            <a:endParaRPr lang="en-US" sz="800" dirty="0"/>
          </a:p>
        </p:txBody>
      </p:sp>
      <p:sp>
        <p:nvSpPr>
          <p:cNvPr id="393" name="TextBox 392"/>
          <p:cNvSpPr txBox="1"/>
          <p:nvPr/>
        </p:nvSpPr>
        <p:spPr>
          <a:xfrm>
            <a:off x="6125210" y="5500360"/>
            <a:ext cx="1524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B</a:t>
            </a:r>
          </a:p>
          <a:p>
            <a:endParaRPr lang="en-US" sz="800" dirty="0"/>
          </a:p>
        </p:txBody>
      </p:sp>
      <p:sp>
        <p:nvSpPr>
          <p:cNvPr id="394" name="TextBox 393"/>
          <p:cNvSpPr txBox="1"/>
          <p:nvPr/>
        </p:nvSpPr>
        <p:spPr>
          <a:xfrm>
            <a:off x="5039785" y="5645150"/>
            <a:ext cx="78157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J</a:t>
            </a:r>
            <a:r>
              <a:rPr lang="en-US" sz="880" dirty="0" smtClean="0"/>
              <a:t>    K</a:t>
            </a:r>
          </a:p>
          <a:p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396" name="Rectangle 395"/>
          <p:cNvSpPr/>
          <p:nvPr/>
        </p:nvSpPr>
        <p:spPr>
          <a:xfrm>
            <a:off x="6921498" y="5202166"/>
            <a:ext cx="8360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7" name="Straight Connector 396"/>
          <p:cNvCxnSpPr/>
          <p:nvPr/>
        </p:nvCxnSpPr>
        <p:spPr>
          <a:xfrm>
            <a:off x="6921498" y="5205341"/>
            <a:ext cx="83604" cy="42334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071536" y="5194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flipH="1">
            <a:off x="5211236" y="52006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 flipH="1">
            <a:off x="5350936" y="52006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/>
          <p:nvPr/>
        </p:nvCxnSpPr>
        <p:spPr>
          <a:xfrm flipH="1">
            <a:off x="5490636" y="5194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3409360" y="7231740"/>
            <a:ext cx="137160" cy="137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2" name="Straight Connector 401"/>
          <p:cNvCxnSpPr/>
          <p:nvPr/>
        </p:nvCxnSpPr>
        <p:spPr>
          <a:xfrm flipH="1">
            <a:off x="3417783" y="72355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4" name="TextBox 403"/>
          <p:cNvSpPr txBox="1"/>
          <p:nvPr/>
        </p:nvSpPr>
        <p:spPr>
          <a:xfrm>
            <a:off x="3484018" y="7187746"/>
            <a:ext cx="17991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Indicates a booth no longer available</a:t>
            </a:r>
            <a:endParaRPr lang="en-US" sz="800" dirty="0"/>
          </a:p>
        </p:txBody>
      </p:sp>
      <p:sp>
        <p:nvSpPr>
          <p:cNvPr id="405" name="TextBox 404"/>
          <p:cNvSpPr txBox="1"/>
          <p:nvPr/>
        </p:nvSpPr>
        <p:spPr>
          <a:xfrm>
            <a:off x="6459007" y="6208645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O   P   Q   R</a:t>
            </a:r>
            <a:endParaRPr lang="en-US" sz="880" dirty="0"/>
          </a:p>
        </p:txBody>
      </p:sp>
      <p:sp>
        <p:nvSpPr>
          <p:cNvPr id="408" name="TextBox 407"/>
          <p:cNvSpPr txBox="1"/>
          <p:nvPr/>
        </p:nvSpPr>
        <p:spPr>
          <a:xfrm>
            <a:off x="6323395" y="5530851"/>
            <a:ext cx="1657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L</a:t>
            </a:r>
          </a:p>
          <a:p>
            <a:r>
              <a:rPr lang="en-US" sz="900" dirty="0"/>
              <a:t>M</a:t>
            </a:r>
            <a:endParaRPr lang="en-US" sz="900" dirty="0" smtClean="0"/>
          </a:p>
          <a:p>
            <a:r>
              <a:rPr lang="en-US" sz="900" dirty="0"/>
              <a:t>N</a:t>
            </a:r>
            <a:endParaRPr lang="en-US" sz="900" dirty="0" smtClean="0"/>
          </a:p>
          <a:p>
            <a:endParaRPr lang="en-US" sz="900" dirty="0" smtClean="0"/>
          </a:p>
          <a:p>
            <a:endParaRPr lang="en-US" sz="900" dirty="0"/>
          </a:p>
        </p:txBody>
      </p:sp>
      <p:sp>
        <p:nvSpPr>
          <p:cNvPr id="409" name="TextBox 408"/>
          <p:cNvSpPr txBox="1"/>
          <p:nvPr/>
        </p:nvSpPr>
        <p:spPr>
          <a:xfrm>
            <a:off x="7253286" y="6198975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S</a:t>
            </a:r>
            <a:r>
              <a:rPr lang="en-US" sz="880" dirty="0" smtClean="0"/>
              <a:t>    T   U  V</a:t>
            </a:r>
            <a:endParaRPr lang="en-US" sz="880" dirty="0"/>
          </a:p>
        </p:txBody>
      </p:sp>
      <p:sp>
        <p:nvSpPr>
          <p:cNvPr id="411" name="TextBox 410"/>
          <p:cNvSpPr txBox="1"/>
          <p:nvPr/>
        </p:nvSpPr>
        <p:spPr>
          <a:xfrm>
            <a:off x="7799878" y="5464522"/>
            <a:ext cx="16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W</a:t>
            </a:r>
          </a:p>
          <a:p>
            <a:r>
              <a:rPr lang="en-US" sz="900" dirty="0" smtClean="0"/>
              <a:t> X</a:t>
            </a:r>
            <a:endParaRPr lang="en-US" sz="900" dirty="0"/>
          </a:p>
        </p:txBody>
      </p:sp>
      <p:sp>
        <p:nvSpPr>
          <p:cNvPr id="412" name="TextBox 411"/>
          <p:cNvSpPr txBox="1"/>
          <p:nvPr/>
        </p:nvSpPr>
        <p:spPr>
          <a:xfrm>
            <a:off x="7816323" y="5903188"/>
            <a:ext cx="16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/>
              <a:t>Y</a:t>
            </a:r>
            <a:endParaRPr lang="en-US" sz="900" dirty="0" smtClean="0"/>
          </a:p>
          <a:p>
            <a:r>
              <a:rPr lang="en-US" sz="900" dirty="0"/>
              <a:t>Z</a:t>
            </a:r>
          </a:p>
        </p:txBody>
      </p:sp>
      <p:cxnSp>
        <p:nvCxnSpPr>
          <p:cNvPr id="413" name="Straight Connector 412"/>
          <p:cNvCxnSpPr/>
          <p:nvPr/>
        </p:nvCxnSpPr>
        <p:spPr>
          <a:xfrm flipH="1">
            <a:off x="6385986" y="557530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76325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8" name="Picture 7" descr="Ranch Park, Rental Agreement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08" y="609600"/>
            <a:ext cx="8875059" cy="6858000"/>
          </a:xfrm>
          <a:prstGeom prst="rect">
            <a:avLst/>
          </a:prstGeom>
        </p:spPr>
      </p:pic>
      <p:sp>
        <p:nvSpPr>
          <p:cNvPr id="111" name="Rectangle 110"/>
          <p:cNvSpPr>
            <a:spLocks/>
          </p:cNvSpPr>
          <p:nvPr/>
        </p:nvSpPr>
        <p:spPr>
          <a:xfrm>
            <a:off x="1453294" y="618109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4" name="Rectangle 173"/>
          <p:cNvSpPr/>
          <p:nvPr/>
        </p:nvSpPr>
        <p:spPr>
          <a:xfrm>
            <a:off x="3915820" y="5864225"/>
            <a:ext cx="193674" cy="192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9" name="Rectangle 208"/>
          <p:cNvSpPr/>
          <p:nvPr/>
        </p:nvSpPr>
        <p:spPr>
          <a:xfrm rot="16200000">
            <a:off x="4079053" y="5843399"/>
            <a:ext cx="475487" cy="2304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4" name="Rectangle 213"/>
          <p:cNvSpPr/>
          <p:nvPr/>
        </p:nvSpPr>
        <p:spPr>
          <a:xfrm>
            <a:off x="50609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8" name="Rectangle 217"/>
          <p:cNvSpPr/>
          <p:nvPr/>
        </p:nvSpPr>
        <p:spPr>
          <a:xfrm>
            <a:off x="52006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1" name="Rectangle 220"/>
          <p:cNvSpPr/>
          <p:nvPr/>
        </p:nvSpPr>
        <p:spPr>
          <a:xfrm>
            <a:off x="5238750" y="5695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2" name="Rectangle 221"/>
          <p:cNvSpPr/>
          <p:nvPr/>
        </p:nvSpPr>
        <p:spPr>
          <a:xfrm>
            <a:off x="5092700" y="5695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4" name="Rectangle 223"/>
          <p:cNvSpPr/>
          <p:nvPr/>
        </p:nvSpPr>
        <p:spPr>
          <a:xfrm>
            <a:off x="5853115" y="554354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9" name="Rectangle 228"/>
          <p:cNvSpPr/>
          <p:nvPr/>
        </p:nvSpPr>
        <p:spPr>
          <a:xfrm>
            <a:off x="5524500" y="5467350"/>
            <a:ext cx="193674" cy="1079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6" name="Rectangle 225"/>
          <p:cNvSpPr/>
          <p:nvPr/>
        </p:nvSpPr>
        <p:spPr>
          <a:xfrm>
            <a:off x="5580067" y="554354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1" name="Rectangle 230"/>
          <p:cNvSpPr/>
          <p:nvPr/>
        </p:nvSpPr>
        <p:spPr>
          <a:xfrm>
            <a:off x="6534150" y="5689600"/>
            <a:ext cx="1276350" cy="209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2" name="Rectangle 231"/>
          <p:cNvSpPr/>
          <p:nvPr/>
        </p:nvSpPr>
        <p:spPr>
          <a:xfrm>
            <a:off x="6680200" y="5159375"/>
            <a:ext cx="1276350" cy="20955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3" name="Rectangle 232"/>
          <p:cNvSpPr/>
          <p:nvPr/>
        </p:nvSpPr>
        <p:spPr>
          <a:xfrm>
            <a:off x="2000250" y="5162549"/>
            <a:ext cx="2889250" cy="304800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4" name="Rectangle 233"/>
          <p:cNvSpPr/>
          <p:nvPr/>
        </p:nvSpPr>
        <p:spPr>
          <a:xfrm>
            <a:off x="7091363" y="5194300"/>
            <a:ext cx="193674" cy="19202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0" name="Rectangle 249"/>
          <p:cNvSpPr/>
          <p:nvPr/>
        </p:nvSpPr>
        <p:spPr>
          <a:xfrm>
            <a:off x="7253286" y="55245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1" name="Rectangle 250"/>
          <p:cNvSpPr/>
          <p:nvPr/>
        </p:nvSpPr>
        <p:spPr>
          <a:xfrm>
            <a:off x="7253286" y="56197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2" name="Rectangle 251"/>
          <p:cNvSpPr/>
          <p:nvPr/>
        </p:nvSpPr>
        <p:spPr>
          <a:xfrm>
            <a:off x="7253287" y="57150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3" name="Rectangle 252"/>
          <p:cNvSpPr/>
          <p:nvPr/>
        </p:nvSpPr>
        <p:spPr>
          <a:xfrm>
            <a:off x="7253287" y="58102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4" name="Rectangle 253"/>
          <p:cNvSpPr/>
          <p:nvPr/>
        </p:nvSpPr>
        <p:spPr>
          <a:xfrm>
            <a:off x="6862763" y="55308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5" name="Rectangle 254"/>
          <p:cNvSpPr/>
          <p:nvPr/>
        </p:nvSpPr>
        <p:spPr>
          <a:xfrm>
            <a:off x="6862763" y="56261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" name="Rectangle 255"/>
          <p:cNvSpPr/>
          <p:nvPr/>
        </p:nvSpPr>
        <p:spPr>
          <a:xfrm>
            <a:off x="6862764" y="57213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7" name="Rectangle 256"/>
          <p:cNvSpPr/>
          <p:nvPr/>
        </p:nvSpPr>
        <p:spPr>
          <a:xfrm>
            <a:off x="6862764" y="581660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1" name="Rectangle 260"/>
          <p:cNvSpPr/>
          <p:nvPr/>
        </p:nvSpPr>
        <p:spPr>
          <a:xfrm>
            <a:off x="6375400" y="55784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64" name="Straight Connector 263"/>
          <p:cNvCxnSpPr/>
          <p:nvPr/>
        </p:nvCxnSpPr>
        <p:spPr>
          <a:xfrm>
            <a:off x="6820431" y="6021913"/>
            <a:ext cx="762000" cy="635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9" name="Rectangle 278"/>
          <p:cNvSpPr/>
          <p:nvPr/>
        </p:nvSpPr>
        <p:spPr>
          <a:xfrm>
            <a:off x="1244600" y="6604000"/>
            <a:ext cx="127000" cy="12065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0" name="Rectangle 279"/>
          <p:cNvSpPr/>
          <p:nvPr/>
        </p:nvSpPr>
        <p:spPr>
          <a:xfrm>
            <a:off x="1244600" y="6741583"/>
            <a:ext cx="127000" cy="12065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1" name="Rectangle 280"/>
          <p:cNvSpPr/>
          <p:nvPr/>
        </p:nvSpPr>
        <p:spPr>
          <a:xfrm>
            <a:off x="1240367" y="6881286"/>
            <a:ext cx="127000" cy="12065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2" name="Rectangle 281"/>
          <p:cNvSpPr/>
          <p:nvPr/>
        </p:nvSpPr>
        <p:spPr>
          <a:xfrm>
            <a:off x="1240367" y="7058025"/>
            <a:ext cx="193674" cy="20955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3" name="Rectangle 282"/>
          <p:cNvSpPr/>
          <p:nvPr/>
        </p:nvSpPr>
        <p:spPr>
          <a:xfrm>
            <a:off x="3216216" y="6604000"/>
            <a:ext cx="349252" cy="209550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4" name="Rectangle 283"/>
          <p:cNvSpPr/>
          <p:nvPr/>
        </p:nvSpPr>
        <p:spPr>
          <a:xfrm>
            <a:off x="3349034" y="6943728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2" name="Rectangle 291"/>
          <p:cNvSpPr/>
          <p:nvPr/>
        </p:nvSpPr>
        <p:spPr>
          <a:xfrm>
            <a:off x="3263310" y="7105650"/>
            <a:ext cx="284163" cy="5715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solidFill>
              <a:schemeClr val="bg1">
                <a:lumMod val="5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3" name="TextBox 292"/>
          <p:cNvSpPr txBox="1"/>
          <p:nvPr/>
        </p:nvSpPr>
        <p:spPr>
          <a:xfrm>
            <a:off x="1312346" y="6557443"/>
            <a:ext cx="1689087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commercial booth – x59</a:t>
            </a:r>
            <a:endParaRPr lang="en-US" sz="800" dirty="0"/>
          </a:p>
        </p:txBody>
      </p:sp>
      <p:sp>
        <p:nvSpPr>
          <p:cNvPr id="294" name="TextBox 293"/>
          <p:cNvSpPr txBox="1"/>
          <p:nvPr/>
        </p:nvSpPr>
        <p:spPr>
          <a:xfrm>
            <a:off x="1312358" y="6684445"/>
            <a:ext cx="1532433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non-profit booth – x12</a:t>
            </a:r>
            <a:endParaRPr lang="en-US" sz="800" dirty="0"/>
          </a:p>
        </p:txBody>
      </p:sp>
      <p:sp>
        <p:nvSpPr>
          <p:cNvPr id="295" name="TextBox 294"/>
          <p:cNvSpPr txBox="1"/>
          <p:nvPr/>
        </p:nvSpPr>
        <p:spPr>
          <a:xfrm>
            <a:off x="1311232" y="6826249"/>
            <a:ext cx="184852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10x10 school or non-profit booth – x15 </a:t>
            </a:r>
            <a:endParaRPr lang="en-US" sz="800" dirty="0"/>
          </a:p>
        </p:txBody>
      </p:sp>
      <p:sp>
        <p:nvSpPr>
          <p:cNvPr id="296" name="TextBox 295"/>
          <p:cNvSpPr txBox="1"/>
          <p:nvPr/>
        </p:nvSpPr>
        <p:spPr>
          <a:xfrm>
            <a:off x="1421342" y="7058025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Stage (approx. 15x15)</a:t>
            </a:r>
            <a:endParaRPr lang="en-US" sz="800" dirty="0"/>
          </a:p>
        </p:txBody>
      </p:sp>
      <p:sp>
        <p:nvSpPr>
          <p:cNvPr id="297" name="TextBox 296"/>
          <p:cNvSpPr txBox="1"/>
          <p:nvPr/>
        </p:nvSpPr>
        <p:spPr>
          <a:xfrm>
            <a:off x="3496719" y="6604000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Food Truck</a:t>
            </a:r>
            <a:endParaRPr lang="en-US" sz="800" dirty="0"/>
          </a:p>
        </p:txBody>
      </p:sp>
      <p:sp>
        <p:nvSpPr>
          <p:cNvPr id="298" name="TextBox 297"/>
          <p:cNvSpPr txBox="1"/>
          <p:nvPr/>
        </p:nvSpPr>
        <p:spPr>
          <a:xfrm>
            <a:off x="3486139" y="6866020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Tables</a:t>
            </a:r>
            <a:endParaRPr lang="en-US" sz="800" dirty="0"/>
          </a:p>
        </p:txBody>
      </p:sp>
      <p:sp>
        <p:nvSpPr>
          <p:cNvPr id="299" name="TextBox 298"/>
          <p:cNvSpPr txBox="1"/>
          <p:nvPr/>
        </p:nvSpPr>
        <p:spPr>
          <a:xfrm>
            <a:off x="3481894" y="7016296"/>
            <a:ext cx="13589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Chairs</a:t>
            </a:r>
            <a:endParaRPr lang="en-US" sz="800" dirty="0"/>
          </a:p>
        </p:txBody>
      </p:sp>
      <p:sp>
        <p:nvSpPr>
          <p:cNvPr id="4" name="TextBox 3"/>
          <p:cNvSpPr txBox="1"/>
          <p:nvPr/>
        </p:nvSpPr>
        <p:spPr>
          <a:xfrm>
            <a:off x="6203722" y="6958353"/>
            <a:ext cx="194845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Updated: </a:t>
            </a:r>
            <a:r>
              <a:rPr lang="en-US" sz="1000" dirty="0" smtClean="0"/>
              <a:t>July 1st</a:t>
            </a:r>
            <a:endParaRPr lang="en-US" sz="1000" dirty="0"/>
          </a:p>
        </p:txBody>
      </p:sp>
      <p:sp>
        <p:nvSpPr>
          <p:cNvPr id="142" name="Rectangle 141"/>
          <p:cNvSpPr/>
          <p:nvPr/>
        </p:nvSpPr>
        <p:spPr>
          <a:xfrm>
            <a:off x="6371167" y="6167966"/>
            <a:ext cx="309033" cy="21378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ectangle 142"/>
          <p:cNvSpPr/>
          <p:nvPr/>
        </p:nvSpPr>
        <p:spPr>
          <a:xfrm>
            <a:off x="6897689" y="5918200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8" name="Rectangle 157"/>
          <p:cNvSpPr/>
          <p:nvPr/>
        </p:nvSpPr>
        <p:spPr>
          <a:xfrm>
            <a:off x="7315202" y="5916082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1" name="Rectangle 160"/>
          <p:cNvSpPr/>
          <p:nvPr/>
        </p:nvSpPr>
        <p:spPr>
          <a:xfrm>
            <a:off x="65272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2" name="Rectangle 161"/>
          <p:cNvSpPr/>
          <p:nvPr/>
        </p:nvSpPr>
        <p:spPr>
          <a:xfrm>
            <a:off x="56578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2" name="TextBox 171"/>
          <p:cNvSpPr txBox="1"/>
          <p:nvPr/>
        </p:nvSpPr>
        <p:spPr>
          <a:xfrm>
            <a:off x="5054602" y="5843983"/>
            <a:ext cx="625474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J    K      </a:t>
            </a:r>
            <a:endParaRPr lang="en-US" sz="800" dirty="0"/>
          </a:p>
        </p:txBody>
      </p:sp>
      <p:sp>
        <p:nvSpPr>
          <p:cNvPr id="275" name="Rectangle 274"/>
          <p:cNvSpPr/>
          <p:nvPr/>
        </p:nvSpPr>
        <p:spPr>
          <a:xfrm>
            <a:off x="4438463" y="6205400"/>
            <a:ext cx="475487" cy="230429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6" name="Rectangle 275"/>
          <p:cNvSpPr/>
          <p:nvPr/>
        </p:nvSpPr>
        <p:spPr>
          <a:xfrm>
            <a:off x="3925331" y="6144685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7" name="Rectangle 276"/>
          <p:cNvSpPr/>
          <p:nvPr/>
        </p:nvSpPr>
        <p:spPr>
          <a:xfrm>
            <a:off x="3911558" y="5714999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" name="Rectangle 285"/>
          <p:cNvSpPr/>
          <p:nvPr/>
        </p:nvSpPr>
        <p:spPr>
          <a:xfrm>
            <a:off x="4651365" y="5502275"/>
            <a:ext cx="8360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7" name="Rectangle 286"/>
          <p:cNvSpPr/>
          <p:nvPr/>
        </p:nvSpPr>
        <p:spPr>
          <a:xfrm>
            <a:off x="3927454" y="6267454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4651365" y="5505450"/>
            <a:ext cx="83604" cy="42334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8" name="Rectangle 287"/>
          <p:cNvSpPr>
            <a:spLocks/>
          </p:cNvSpPr>
          <p:nvPr/>
        </p:nvSpPr>
        <p:spPr>
          <a:xfrm>
            <a:off x="1453294" y="6037971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9" name="Rectangle 288"/>
          <p:cNvSpPr>
            <a:spLocks/>
          </p:cNvSpPr>
          <p:nvPr/>
        </p:nvSpPr>
        <p:spPr>
          <a:xfrm>
            <a:off x="1453294" y="58964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0" name="Rectangle 289"/>
          <p:cNvSpPr>
            <a:spLocks/>
          </p:cNvSpPr>
          <p:nvPr/>
        </p:nvSpPr>
        <p:spPr>
          <a:xfrm>
            <a:off x="1453294" y="5753281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1" name="Rectangle 290"/>
          <p:cNvSpPr>
            <a:spLocks/>
          </p:cNvSpPr>
          <p:nvPr/>
        </p:nvSpPr>
        <p:spPr>
          <a:xfrm>
            <a:off x="1455833" y="5613402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1401816" y="5568951"/>
            <a:ext cx="1657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1</a:t>
            </a:r>
          </a:p>
          <a:p>
            <a:r>
              <a:rPr lang="en-US" sz="900" dirty="0" smtClean="0"/>
              <a:t>2</a:t>
            </a:r>
          </a:p>
          <a:p>
            <a:r>
              <a:rPr lang="en-US" sz="900" dirty="0" smtClean="0"/>
              <a:t>3</a:t>
            </a:r>
          </a:p>
          <a:p>
            <a:r>
              <a:rPr lang="en-US" sz="900" dirty="0" smtClean="0"/>
              <a:t>4</a:t>
            </a:r>
          </a:p>
          <a:p>
            <a:r>
              <a:rPr lang="en-US" sz="900" dirty="0" smtClean="0"/>
              <a:t>5</a:t>
            </a:r>
            <a:endParaRPr lang="en-US" sz="900" dirty="0"/>
          </a:p>
        </p:txBody>
      </p:sp>
      <p:sp>
        <p:nvSpPr>
          <p:cNvPr id="309" name="Rectangle 308"/>
          <p:cNvSpPr>
            <a:spLocks/>
          </p:cNvSpPr>
          <p:nvPr/>
        </p:nvSpPr>
        <p:spPr>
          <a:xfrm>
            <a:off x="16319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0" name="Rectangle 309"/>
          <p:cNvSpPr>
            <a:spLocks/>
          </p:cNvSpPr>
          <p:nvPr/>
        </p:nvSpPr>
        <p:spPr>
          <a:xfrm>
            <a:off x="17716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1" name="Rectangle 310"/>
          <p:cNvSpPr>
            <a:spLocks/>
          </p:cNvSpPr>
          <p:nvPr/>
        </p:nvSpPr>
        <p:spPr>
          <a:xfrm>
            <a:off x="19113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2" name="Rectangle 311"/>
          <p:cNvSpPr>
            <a:spLocks/>
          </p:cNvSpPr>
          <p:nvPr/>
        </p:nvSpPr>
        <p:spPr>
          <a:xfrm>
            <a:off x="205105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3" name="Rectangle 312"/>
          <p:cNvSpPr>
            <a:spLocks/>
          </p:cNvSpPr>
          <p:nvPr/>
        </p:nvSpPr>
        <p:spPr>
          <a:xfrm>
            <a:off x="21844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4" name="Rectangle 313"/>
          <p:cNvSpPr>
            <a:spLocks/>
          </p:cNvSpPr>
          <p:nvPr/>
        </p:nvSpPr>
        <p:spPr>
          <a:xfrm>
            <a:off x="23241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5" name="Rectangle 314"/>
          <p:cNvSpPr>
            <a:spLocks/>
          </p:cNvSpPr>
          <p:nvPr/>
        </p:nvSpPr>
        <p:spPr>
          <a:xfrm>
            <a:off x="24638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6" name="Rectangle 315"/>
          <p:cNvSpPr>
            <a:spLocks/>
          </p:cNvSpPr>
          <p:nvPr/>
        </p:nvSpPr>
        <p:spPr>
          <a:xfrm>
            <a:off x="2603500" y="55054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7" name="Rectangle 316"/>
          <p:cNvSpPr>
            <a:spLocks/>
          </p:cNvSpPr>
          <p:nvPr/>
        </p:nvSpPr>
        <p:spPr>
          <a:xfrm>
            <a:off x="27406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8" name="Rectangle 317"/>
          <p:cNvSpPr>
            <a:spLocks/>
          </p:cNvSpPr>
          <p:nvPr/>
        </p:nvSpPr>
        <p:spPr>
          <a:xfrm>
            <a:off x="28803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9" name="Rectangle 318"/>
          <p:cNvSpPr>
            <a:spLocks/>
          </p:cNvSpPr>
          <p:nvPr/>
        </p:nvSpPr>
        <p:spPr>
          <a:xfrm>
            <a:off x="30200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0" name="Rectangle 319"/>
          <p:cNvSpPr>
            <a:spLocks/>
          </p:cNvSpPr>
          <p:nvPr/>
        </p:nvSpPr>
        <p:spPr>
          <a:xfrm>
            <a:off x="315976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1" name="Rectangle 320"/>
          <p:cNvSpPr>
            <a:spLocks/>
          </p:cNvSpPr>
          <p:nvPr/>
        </p:nvSpPr>
        <p:spPr>
          <a:xfrm>
            <a:off x="32931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2" name="Rectangle 321"/>
          <p:cNvSpPr>
            <a:spLocks/>
          </p:cNvSpPr>
          <p:nvPr/>
        </p:nvSpPr>
        <p:spPr>
          <a:xfrm>
            <a:off x="3432810" y="55046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5" name="Rectangle 324"/>
          <p:cNvSpPr>
            <a:spLocks/>
          </p:cNvSpPr>
          <p:nvPr/>
        </p:nvSpPr>
        <p:spPr>
          <a:xfrm>
            <a:off x="16152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6" name="Rectangle 325"/>
          <p:cNvSpPr>
            <a:spLocks/>
          </p:cNvSpPr>
          <p:nvPr/>
        </p:nvSpPr>
        <p:spPr>
          <a:xfrm>
            <a:off x="17549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7" name="Rectangle 326"/>
          <p:cNvSpPr>
            <a:spLocks/>
          </p:cNvSpPr>
          <p:nvPr/>
        </p:nvSpPr>
        <p:spPr>
          <a:xfrm>
            <a:off x="18946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8" name="Rectangle 327"/>
          <p:cNvSpPr>
            <a:spLocks/>
          </p:cNvSpPr>
          <p:nvPr/>
        </p:nvSpPr>
        <p:spPr>
          <a:xfrm>
            <a:off x="203431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9" name="Rectangle 328"/>
          <p:cNvSpPr>
            <a:spLocks/>
          </p:cNvSpPr>
          <p:nvPr/>
        </p:nvSpPr>
        <p:spPr>
          <a:xfrm>
            <a:off x="21676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0" name="Rectangle 329"/>
          <p:cNvSpPr>
            <a:spLocks/>
          </p:cNvSpPr>
          <p:nvPr/>
        </p:nvSpPr>
        <p:spPr>
          <a:xfrm>
            <a:off x="23073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1" name="Rectangle 330"/>
          <p:cNvSpPr>
            <a:spLocks/>
          </p:cNvSpPr>
          <p:nvPr/>
        </p:nvSpPr>
        <p:spPr>
          <a:xfrm>
            <a:off x="24470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2" name="Rectangle 331"/>
          <p:cNvSpPr>
            <a:spLocks/>
          </p:cNvSpPr>
          <p:nvPr/>
        </p:nvSpPr>
        <p:spPr>
          <a:xfrm>
            <a:off x="2586762" y="62928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3" name="Rectangle 332"/>
          <p:cNvSpPr>
            <a:spLocks/>
          </p:cNvSpPr>
          <p:nvPr/>
        </p:nvSpPr>
        <p:spPr>
          <a:xfrm>
            <a:off x="27239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4" name="Rectangle 333"/>
          <p:cNvSpPr>
            <a:spLocks/>
          </p:cNvSpPr>
          <p:nvPr/>
        </p:nvSpPr>
        <p:spPr>
          <a:xfrm>
            <a:off x="28636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5" name="Rectangle 334"/>
          <p:cNvSpPr>
            <a:spLocks/>
          </p:cNvSpPr>
          <p:nvPr/>
        </p:nvSpPr>
        <p:spPr>
          <a:xfrm>
            <a:off x="30033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6" name="Rectangle 335"/>
          <p:cNvSpPr>
            <a:spLocks/>
          </p:cNvSpPr>
          <p:nvPr/>
        </p:nvSpPr>
        <p:spPr>
          <a:xfrm>
            <a:off x="314302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7" name="Rectangle 336"/>
          <p:cNvSpPr>
            <a:spLocks/>
          </p:cNvSpPr>
          <p:nvPr/>
        </p:nvSpPr>
        <p:spPr>
          <a:xfrm>
            <a:off x="32763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8" name="Rectangle 337"/>
          <p:cNvSpPr>
            <a:spLocks/>
          </p:cNvSpPr>
          <p:nvPr/>
        </p:nvSpPr>
        <p:spPr>
          <a:xfrm>
            <a:off x="3416072" y="62920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1" name="Rectangle 340"/>
          <p:cNvSpPr>
            <a:spLocks/>
          </p:cNvSpPr>
          <p:nvPr/>
        </p:nvSpPr>
        <p:spPr>
          <a:xfrm>
            <a:off x="17589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2" name="Rectangle 341"/>
          <p:cNvSpPr>
            <a:spLocks/>
          </p:cNvSpPr>
          <p:nvPr/>
        </p:nvSpPr>
        <p:spPr>
          <a:xfrm>
            <a:off x="18986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3" name="Rectangle 342"/>
          <p:cNvSpPr>
            <a:spLocks/>
          </p:cNvSpPr>
          <p:nvPr/>
        </p:nvSpPr>
        <p:spPr>
          <a:xfrm>
            <a:off x="20383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4" name="Rectangle 343"/>
          <p:cNvSpPr>
            <a:spLocks/>
          </p:cNvSpPr>
          <p:nvPr/>
        </p:nvSpPr>
        <p:spPr>
          <a:xfrm>
            <a:off x="217805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5" name="Rectangle 344"/>
          <p:cNvSpPr>
            <a:spLocks/>
          </p:cNvSpPr>
          <p:nvPr/>
        </p:nvSpPr>
        <p:spPr>
          <a:xfrm>
            <a:off x="23114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6" name="Rectangle 345"/>
          <p:cNvSpPr>
            <a:spLocks/>
          </p:cNvSpPr>
          <p:nvPr/>
        </p:nvSpPr>
        <p:spPr>
          <a:xfrm>
            <a:off x="24511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7" name="Rectangle 346"/>
          <p:cNvSpPr>
            <a:spLocks/>
          </p:cNvSpPr>
          <p:nvPr/>
        </p:nvSpPr>
        <p:spPr>
          <a:xfrm>
            <a:off x="25908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" name="Rectangle 347"/>
          <p:cNvSpPr>
            <a:spLocks/>
          </p:cNvSpPr>
          <p:nvPr/>
        </p:nvSpPr>
        <p:spPr>
          <a:xfrm>
            <a:off x="2730500" y="582295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9" name="Rectangle 348"/>
          <p:cNvSpPr>
            <a:spLocks/>
          </p:cNvSpPr>
          <p:nvPr/>
        </p:nvSpPr>
        <p:spPr>
          <a:xfrm>
            <a:off x="28676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0" name="Rectangle 349"/>
          <p:cNvSpPr>
            <a:spLocks/>
          </p:cNvSpPr>
          <p:nvPr/>
        </p:nvSpPr>
        <p:spPr>
          <a:xfrm>
            <a:off x="30073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1" name="Rectangle 350"/>
          <p:cNvSpPr>
            <a:spLocks/>
          </p:cNvSpPr>
          <p:nvPr/>
        </p:nvSpPr>
        <p:spPr>
          <a:xfrm>
            <a:off x="31470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2" name="Rectangle 351"/>
          <p:cNvSpPr>
            <a:spLocks/>
          </p:cNvSpPr>
          <p:nvPr/>
        </p:nvSpPr>
        <p:spPr>
          <a:xfrm>
            <a:off x="328676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3" name="Rectangle 352"/>
          <p:cNvSpPr>
            <a:spLocks/>
          </p:cNvSpPr>
          <p:nvPr/>
        </p:nvSpPr>
        <p:spPr>
          <a:xfrm>
            <a:off x="3420110" y="582210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5" name="Rectangle 354"/>
          <p:cNvSpPr>
            <a:spLocks/>
          </p:cNvSpPr>
          <p:nvPr/>
        </p:nvSpPr>
        <p:spPr>
          <a:xfrm>
            <a:off x="17589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6" name="Rectangle 355"/>
          <p:cNvSpPr>
            <a:spLocks/>
          </p:cNvSpPr>
          <p:nvPr/>
        </p:nvSpPr>
        <p:spPr>
          <a:xfrm>
            <a:off x="18986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7" name="Rectangle 356"/>
          <p:cNvSpPr>
            <a:spLocks/>
          </p:cNvSpPr>
          <p:nvPr/>
        </p:nvSpPr>
        <p:spPr>
          <a:xfrm>
            <a:off x="20383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" name="Rectangle 357"/>
          <p:cNvSpPr>
            <a:spLocks/>
          </p:cNvSpPr>
          <p:nvPr/>
        </p:nvSpPr>
        <p:spPr>
          <a:xfrm>
            <a:off x="217805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9" name="Rectangle 358"/>
          <p:cNvSpPr>
            <a:spLocks/>
          </p:cNvSpPr>
          <p:nvPr/>
        </p:nvSpPr>
        <p:spPr>
          <a:xfrm>
            <a:off x="23114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0" name="Rectangle 359"/>
          <p:cNvSpPr>
            <a:spLocks/>
          </p:cNvSpPr>
          <p:nvPr/>
        </p:nvSpPr>
        <p:spPr>
          <a:xfrm>
            <a:off x="24511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1" name="Rectangle 360"/>
          <p:cNvSpPr>
            <a:spLocks/>
          </p:cNvSpPr>
          <p:nvPr/>
        </p:nvSpPr>
        <p:spPr>
          <a:xfrm>
            <a:off x="25908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2" name="Rectangle 361"/>
          <p:cNvSpPr>
            <a:spLocks/>
          </p:cNvSpPr>
          <p:nvPr/>
        </p:nvSpPr>
        <p:spPr>
          <a:xfrm>
            <a:off x="2730500" y="5969000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3" name="Rectangle 362"/>
          <p:cNvSpPr>
            <a:spLocks/>
          </p:cNvSpPr>
          <p:nvPr/>
        </p:nvSpPr>
        <p:spPr>
          <a:xfrm>
            <a:off x="28676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4" name="Rectangle 363"/>
          <p:cNvSpPr>
            <a:spLocks/>
          </p:cNvSpPr>
          <p:nvPr/>
        </p:nvSpPr>
        <p:spPr>
          <a:xfrm>
            <a:off x="30073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5" name="Rectangle 364"/>
          <p:cNvSpPr>
            <a:spLocks/>
          </p:cNvSpPr>
          <p:nvPr/>
        </p:nvSpPr>
        <p:spPr>
          <a:xfrm>
            <a:off x="31470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6" name="Rectangle 365"/>
          <p:cNvSpPr>
            <a:spLocks/>
          </p:cNvSpPr>
          <p:nvPr/>
        </p:nvSpPr>
        <p:spPr>
          <a:xfrm>
            <a:off x="328676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7" name="Rectangle 366"/>
          <p:cNvSpPr>
            <a:spLocks/>
          </p:cNvSpPr>
          <p:nvPr/>
        </p:nvSpPr>
        <p:spPr>
          <a:xfrm>
            <a:off x="3420110" y="5968154"/>
            <a:ext cx="137160" cy="137160"/>
          </a:xfrm>
          <a:prstGeom prst="rect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tx1">
                <a:lumMod val="75000"/>
                <a:lumOff val="2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538234" y="6251579"/>
            <a:ext cx="2294398" cy="226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20 21 22 23 24 25 26 27 28  29 30 31 32 33 </a:t>
            </a:r>
            <a:endParaRPr lang="en-US" sz="870" dirty="0"/>
          </a:p>
        </p:txBody>
      </p:sp>
      <p:sp>
        <p:nvSpPr>
          <p:cNvPr id="28" name="Rectangle 27"/>
          <p:cNvSpPr/>
          <p:nvPr/>
        </p:nvSpPr>
        <p:spPr>
          <a:xfrm>
            <a:off x="3705632" y="5816600"/>
            <a:ext cx="139700" cy="1587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0" name="TextBox 169"/>
          <p:cNvSpPr txBox="1"/>
          <p:nvPr/>
        </p:nvSpPr>
        <p:spPr>
          <a:xfrm>
            <a:off x="1695449" y="5916196"/>
            <a:ext cx="2220371" cy="226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47 48 49 50 51 52 53 54 55 56 57 58 59</a:t>
            </a:r>
            <a:endParaRPr lang="en-US" sz="870" dirty="0"/>
          </a:p>
        </p:txBody>
      </p:sp>
      <p:sp>
        <p:nvSpPr>
          <p:cNvPr id="9" name="TextBox 8"/>
          <p:cNvSpPr txBox="1"/>
          <p:nvPr/>
        </p:nvSpPr>
        <p:spPr>
          <a:xfrm>
            <a:off x="1688512" y="5771727"/>
            <a:ext cx="2144120" cy="226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70" dirty="0" smtClean="0"/>
              <a:t>34 35 36 37 38 39 40 41 42 43 44 45 46</a:t>
            </a:r>
            <a:endParaRPr lang="en-US" sz="870" dirty="0"/>
          </a:p>
        </p:txBody>
      </p:sp>
      <p:sp>
        <p:nvSpPr>
          <p:cNvPr id="6" name="TextBox 5"/>
          <p:cNvSpPr txBox="1"/>
          <p:nvPr/>
        </p:nvSpPr>
        <p:spPr>
          <a:xfrm>
            <a:off x="1594797" y="5449161"/>
            <a:ext cx="2164403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6   7   8   9  10 11 12 13 14 15 16 17 18 19</a:t>
            </a:r>
            <a:endParaRPr lang="en-US" sz="880" dirty="0"/>
          </a:p>
        </p:txBody>
      </p:sp>
      <p:sp>
        <p:nvSpPr>
          <p:cNvPr id="369" name="Rectangle 368"/>
          <p:cNvSpPr/>
          <p:nvPr/>
        </p:nvSpPr>
        <p:spPr>
          <a:xfrm>
            <a:off x="4198885" y="6268402"/>
            <a:ext cx="19367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0" name="Rectangle 369"/>
          <p:cNvSpPr/>
          <p:nvPr/>
        </p:nvSpPr>
        <p:spPr>
          <a:xfrm>
            <a:off x="4965700" y="54737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1" name="Rectangle 370"/>
          <p:cNvSpPr/>
          <p:nvPr/>
        </p:nvSpPr>
        <p:spPr>
          <a:xfrm>
            <a:off x="53403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2" name="Rectangle 371"/>
          <p:cNvSpPr/>
          <p:nvPr/>
        </p:nvSpPr>
        <p:spPr>
          <a:xfrm>
            <a:off x="5480050" y="518795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4" name="Rectangle 373"/>
          <p:cNvSpPr/>
          <p:nvPr/>
        </p:nvSpPr>
        <p:spPr>
          <a:xfrm>
            <a:off x="57975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6" name="Rectangle 375"/>
          <p:cNvSpPr/>
          <p:nvPr/>
        </p:nvSpPr>
        <p:spPr>
          <a:xfrm>
            <a:off x="5937250" y="52832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7" name="Rectangle 376"/>
          <p:cNvSpPr/>
          <p:nvPr/>
        </p:nvSpPr>
        <p:spPr>
          <a:xfrm>
            <a:off x="6159500" y="55499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" name="Rectangle 377"/>
          <p:cNvSpPr/>
          <p:nvPr/>
        </p:nvSpPr>
        <p:spPr>
          <a:xfrm>
            <a:off x="6375400" y="57181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9" name="Rectangle 378"/>
          <p:cNvSpPr/>
          <p:nvPr/>
        </p:nvSpPr>
        <p:spPr>
          <a:xfrm>
            <a:off x="6375400" y="58578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0" name="Rectangle 379"/>
          <p:cNvSpPr/>
          <p:nvPr/>
        </p:nvSpPr>
        <p:spPr>
          <a:xfrm>
            <a:off x="66669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1" name="Rectangle 380"/>
          <p:cNvSpPr/>
          <p:nvPr/>
        </p:nvSpPr>
        <p:spPr>
          <a:xfrm>
            <a:off x="68066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2" name="Rectangle 381"/>
          <p:cNvSpPr/>
          <p:nvPr/>
        </p:nvSpPr>
        <p:spPr>
          <a:xfrm>
            <a:off x="6946373" y="6261100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3" name="Rectangle 382"/>
          <p:cNvSpPr/>
          <p:nvPr/>
        </p:nvSpPr>
        <p:spPr>
          <a:xfrm>
            <a:off x="73120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4" name="Rectangle 383"/>
          <p:cNvSpPr/>
          <p:nvPr/>
        </p:nvSpPr>
        <p:spPr>
          <a:xfrm>
            <a:off x="74517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5" name="Rectangle 384"/>
          <p:cNvSpPr/>
          <p:nvPr/>
        </p:nvSpPr>
        <p:spPr>
          <a:xfrm>
            <a:off x="75914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6" name="Rectangle 385"/>
          <p:cNvSpPr/>
          <p:nvPr/>
        </p:nvSpPr>
        <p:spPr>
          <a:xfrm>
            <a:off x="7731129" y="6250001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7" name="Rectangle 386"/>
          <p:cNvSpPr/>
          <p:nvPr/>
        </p:nvSpPr>
        <p:spPr>
          <a:xfrm>
            <a:off x="7860773" y="55149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8" name="Rectangle 387"/>
          <p:cNvSpPr/>
          <p:nvPr/>
        </p:nvSpPr>
        <p:spPr>
          <a:xfrm>
            <a:off x="7860773" y="565467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9" name="Rectangle 388"/>
          <p:cNvSpPr/>
          <p:nvPr/>
        </p:nvSpPr>
        <p:spPr>
          <a:xfrm>
            <a:off x="7867123" y="594275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0" name="Rectangle 389"/>
          <p:cNvSpPr/>
          <p:nvPr/>
        </p:nvSpPr>
        <p:spPr>
          <a:xfrm>
            <a:off x="7867123" y="6082455"/>
            <a:ext cx="137160" cy="13716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2">
                <a:lumMod val="75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001685" y="5137154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B</a:t>
            </a:r>
            <a:r>
              <a:rPr lang="en-US" sz="880" dirty="0" smtClean="0"/>
              <a:t>   C   </a:t>
            </a:r>
            <a:r>
              <a:rPr lang="en-US" sz="880" dirty="0"/>
              <a:t>D</a:t>
            </a:r>
            <a:r>
              <a:rPr lang="en-US" sz="880" dirty="0" smtClean="0"/>
              <a:t>   </a:t>
            </a:r>
            <a:r>
              <a:rPr lang="en-US" sz="880" dirty="0"/>
              <a:t>E</a:t>
            </a:r>
          </a:p>
        </p:txBody>
      </p:sp>
      <p:sp>
        <p:nvSpPr>
          <p:cNvPr id="171" name="TextBox 170"/>
          <p:cNvSpPr txBox="1"/>
          <p:nvPr/>
        </p:nvSpPr>
        <p:spPr>
          <a:xfrm>
            <a:off x="5599646" y="5224391"/>
            <a:ext cx="625474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F</a:t>
            </a:r>
            <a:r>
              <a:rPr lang="en-US" sz="880" dirty="0" smtClean="0"/>
              <a:t>   </a:t>
            </a:r>
            <a:r>
              <a:rPr lang="en-US" sz="880" dirty="0"/>
              <a:t>G</a:t>
            </a:r>
            <a:r>
              <a:rPr lang="en-US" sz="880" dirty="0" smtClean="0"/>
              <a:t>   </a:t>
            </a:r>
            <a:r>
              <a:rPr lang="en-US" sz="880" dirty="0"/>
              <a:t>H</a:t>
            </a:r>
            <a:r>
              <a:rPr lang="en-US" sz="880" dirty="0" smtClean="0"/>
              <a:t>   </a:t>
            </a:r>
            <a:endParaRPr lang="en-US" sz="880" dirty="0"/>
          </a:p>
        </p:txBody>
      </p:sp>
      <p:sp>
        <p:nvSpPr>
          <p:cNvPr id="10" name="TextBox 9"/>
          <p:cNvSpPr txBox="1"/>
          <p:nvPr/>
        </p:nvSpPr>
        <p:spPr>
          <a:xfrm>
            <a:off x="4919136" y="5422900"/>
            <a:ext cx="1524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A</a:t>
            </a:r>
          </a:p>
          <a:p>
            <a:endParaRPr lang="en-US" sz="800" dirty="0"/>
          </a:p>
        </p:txBody>
      </p:sp>
      <p:sp>
        <p:nvSpPr>
          <p:cNvPr id="394" name="TextBox 393"/>
          <p:cNvSpPr txBox="1"/>
          <p:nvPr/>
        </p:nvSpPr>
        <p:spPr>
          <a:xfrm>
            <a:off x="5039785" y="5645150"/>
            <a:ext cx="781579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/>
              <a:t>L</a:t>
            </a:r>
            <a:r>
              <a:rPr lang="en-US" sz="880" dirty="0" smtClean="0"/>
              <a:t>    K</a:t>
            </a:r>
          </a:p>
          <a:p>
            <a:r>
              <a:rPr lang="en-US" sz="800" dirty="0" smtClean="0"/>
              <a:t> </a:t>
            </a:r>
            <a:endParaRPr lang="en-US" sz="800" dirty="0"/>
          </a:p>
        </p:txBody>
      </p:sp>
      <p:sp>
        <p:nvSpPr>
          <p:cNvPr id="396" name="Rectangle 395"/>
          <p:cNvSpPr/>
          <p:nvPr/>
        </p:nvSpPr>
        <p:spPr>
          <a:xfrm>
            <a:off x="6921498" y="5202166"/>
            <a:ext cx="83604" cy="57150"/>
          </a:xfrm>
          <a:prstGeom prst="rect">
            <a:avLst/>
          </a:prstGeom>
          <a:solidFill>
            <a:srgbClr val="FFFFFF"/>
          </a:solidFill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7" name="Straight Connector 396"/>
          <p:cNvCxnSpPr/>
          <p:nvPr/>
        </p:nvCxnSpPr>
        <p:spPr>
          <a:xfrm>
            <a:off x="6921498" y="5205341"/>
            <a:ext cx="83604" cy="42334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 flipH="1">
            <a:off x="5071536" y="5194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8" name="Straight Connector 397"/>
          <p:cNvCxnSpPr/>
          <p:nvPr/>
        </p:nvCxnSpPr>
        <p:spPr>
          <a:xfrm flipH="1">
            <a:off x="5211236" y="52006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99" name="Straight Connector 398"/>
          <p:cNvCxnSpPr/>
          <p:nvPr/>
        </p:nvCxnSpPr>
        <p:spPr>
          <a:xfrm flipH="1">
            <a:off x="5350936" y="52006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01" name="Straight Connector 400"/>
          <p:cNvCxnSpPr/>
          <p:nvPr/>
        </p:nvCxnSpPr>
        <p:spPr>
          <a:xfrm flipH="1">
            <a:off x="5490636" y="5194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6" name="Rectangle 95"/>
          <p:cNvSpPr/>
          <p:nvPr/>
        </p:nvSpPr>
        <p:spPr>
          <a:xfrm>
            <a:off x="3409360" y="7231740"/>
            <a:ext cx="137160" cy="13716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02" name="Straight Connector 401"/>
          <p:cNvCxnSpPr/>
          <p:nvPr/>
        </p:nvCxnSpPr>
        <p:spPr>
          <a:xfrm flipH="1">
            <a:off x="3417783" y="72355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4" name="TextBox 403"/>
          <p:cNvSpPr txBox="1"/>
          <p:nvPr/>
        </p:nvSpPr>
        <p:spPr>
          <a:xfrm>
            <a:off x="3484018" y="7187746"/>
            <a:ext cx="179918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Indicates a booth no longer available</a:t>
            </a:r>
            <a:endParaRPr lang="en-US" sz="800" dirty="0"/>
          </a:p>
        </p:txBody>
      </p:sp>
      <p:sp>
        <p:nvSpPr>
          <p:cNvPr id="405" name="TextBox 404"/>
          <p:cNvSpPr txBox="1"/>
          <p:nvPr/>
        </p:nvSpPr>
        <p:spPr>
          <a:xfrm>
            <a:off x="6471707" y="6208645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P   Q   R   S</a:t>
            </a:r>
            <a:endParaRPr lang="en-US" sz="880" dirty="0"/>
          </a:p>
        </p:txBody>
      </p:sp>
      <p:sp>
        <p:nvSpPr>
          <p:cNvPr id="408" name="TextBox 407"/>
          <p:cNvSpPr txBox="1"/>
          <p:nvPr/>
        </p:nvSpPr>
        <p:spPr>
          <a:xfrm>
            <a:off x="6323922" y="5532140"/>
            <a:ext cx="165778" cy="7848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M</a:t>
            </a:r>
          </a:p>
          <a:p>
            <a:r>
              <a:rPr lang="en-US" sz="900" dirty="0"/>
              <a:t>N</a:t>
            </a:r>
            <a:endParaRPr lang="en-US" sz="900" dirty="0" smtClean="0"/>
          </a:p>
          <a:p>
            <a:r>
              <a:rPr lang="en-US" sz="900" dirty="0"/>
              <a:t>O</a:t>
            </a:r>
            <a:endParaRPr lang="en-US" sz="900" dirty="0" smtClean="0"/>
          </a:p>
          <a:p>
            <a:endParaRPr lang="en-US" sz="900" dirty="0" smtClean="0"/>
          </a:p>
          <a:p>
            <a:endParaRPr lang="en-US" sz="900" dirty="0"/>
          </a:p>
        </p:txBody>
      </p:sp>
      <p:sp>
        <p:nvSpPr>
          <p:cNvPr id="409" name="TextBox 408"/>
          <p:cNvSpPr txBox="1"/>
          <p:nvPr/>
        </p:nvSpPr>
        <p:spPr>
          <a:xfrm>
            <a:off x="7253286" y="6198975"/>
            <a:ext cx="794279" cy="227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 T   U  V  W</a:t>
            </a:r>
            <a:endParaRPr lang="en-US" sz="880" dirty="0"/>
          </a:p>
        </p:txBody>
      </p:sp>
      <p:sp>
        <p:nvSpPr>
          <p:cNvPr id="411" name="TextBox 410"/>
          <p:cNvSpPr txBox="1"/>
          <p:nvPr/>
        </p:nvSpPr>
        <p:spPr>
          <a:xfrm>
            <a:off x="7799878" y="5464522"/>
            <a:ext cx="16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 X</a:t>
            </a:r>
          </a:p>
          <a:p>
            <a:r>
              <a:rPr lang="en-US" sz="900" dirty="0" smtClean="0"/>
              <a:t> Y</a:t>
            </a:r>
            <a:endParaRPr lang="en-US" sz="900" dirty="0"/>
          </a:p>
        </p:txBody>
      </p:sp>
      <p:sp>
        <p:nvSpPr>
          <p:cNvPr id="412" name="TextBox 411"/>
          <p:cNvSpPr txBox="1"/>
          <p:nvPr/>
        </p:nvSpPr>
        <p:spPr>
          <a:xfrm>
            <a:off x="7803623" y="5903188"/>
            <a:ext cx="165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/>
              <a:t> Z</a:t>
            </a:r>
          </a:p>
          <a:p>
            <a:r>
              <a:rPr lang="en-US" sz="900" dirty="0" smtClean="0"/>
              <a:t>ZZ</a:t>
            </a:r>
            <a:endParaRPr lang="en-US" sz="900" dirty="0"/>
          </a:p>
        </p:txBody>
      </p:sp>
      <p:cxnSp>
        <p:nvCxnSpPr>
          <p:cNvPr id="413" name="Straight Connector 412"/>
          <p:cNvCxnSpPr/>
          <p:nvPr/>
        </p:nvCxnSpPr>
        <p:spPr>
          <a:xfrm flipH="1">
            <a:off x="6385986" y="557530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ectangle 11"/>
          <p:cNvSpPr/>
          <p:nvPr/>
        </p:nvSpPr>
        <p:spPr>
          <a:xfrm>
            <a:off x="3563620" y="5833110"/>
            <a:ext cx="148362" cy="161925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4224087" y="5802660"/>
            <a:ext cx="126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I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73" name="TextBox 172"/>
          <p:cNvSpPr txBox="1"/>
          <p:nvPr/>
        </p:nvSpPr>
        <p:spPr>
          <a:xfrm>
            <a:off x="4550011" y="6151373"/>
            <a:ext cx="12650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>
                <a:latin typeface="Times"/>
                <a:cs typeface="Times"/>
              </a:rPr>
              <a:t>II</a:t>
            </a:r>
            <a:endParaRPr lang="en-US" sz="1400" dirty="0">
              <a:latin typeface="Times"/>
              <a:cs typeface="Times"/>
            </a:endParaRPr>
          </a:p>
        </p:txBody>
      </p:sp>
      <p:sp>
        <p:nvSpPr>
          <p:cNvPr id="175" name="Rectangle 174"/>
          <p:cNvSpPr/>
          <p:nvPr/>
        </p:nvSpPr>
        <p:spPr>
          <a:xfrm>
            <a:off x="6159500" y="5689600"/>
            <a:ext cx="137160" cy="137160"/>
          </a:xfrm>
          <a:prstGeom prst="rect">
            <a:avLst/>
          </a:prstGeom>
          <a:solidFill>
            <a:srgbClr val="13BB25"/>
          </a:solidFill>
          <a:ln>
            <a:solidFill>
              <a:srgbClr val="008000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3" name="TextBox 392"/>
          <p:cNvSpPr txBox="1"/>
          <p:nvPr/>
        </p:nvSpPr>
        <p:spPr>
          <a:xfrm>
            <a:off x="6140450" y="5505333"/>
            <a:ext cx="152400" cy="35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80" dirty="0" smtClean="0"/>
              <a:t>I</a:t>
            </a:r>
          </a:p>
          <a:p>
            <a:r>
              <a:rPr lang="en-US" sz="800" dirty="0"/>
              <a:t>J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5426927" y="5873750"/>
            <a:ext cx="172719" cy="345865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7" name="Rounded Rectangle 166"/>
          <p:cNvSpPr/>
          <p:nvPr/>
        </p:nvSpPr>
        <p:spPr>
          <a:xfrm>
            <a:off x="5438140" y="6597576"/>
            <a:ext cx="172719" cy="345865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8" name="Rounded Rectangle 167"/>
          <p:cNvSpPr/>
          <p:nvPr/>
        </p:nvSpPr>
        <p:spPr>
          <a:xfrm>
            <a:off x="5391150" y="5685717"/>
            <a:ext cx="172719" cy="12969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9" name="Rounded Rectangle 168"/>
          <p:cNvSpPr/>
          <p:nvPr/>
        </p:nvSpPr>
        <p:spPr>
          <a:xfrm>
            <a:off x="5642793" y="6221035"/>
            <a:ext cx="138847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TextBox 15"/>
          <p:cNvSpPr txBox="1"/>
          <p:nvPr/>
        </p:nvSpPr>
        <p:spPr>
          <a:xfrm>
            <a:off x="5232368" y="6733866"/>
            <a:ext cx="99120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Entrance</a:t>
            </a:r>
            <a:endParaRPr lang="en-US" sz="1000" dirty="0"/>
          </a:p>
        </p:txBody>
      </p:sp>
      <p:cxnSp>
        <p:nvCxnSpPr>
          <p:cNvPr id="18" name="Straight Arrow Connector 17"/>
          <p:cNvCxnSpPr>
            <a:endCxn id="167" idx="0"/>
          </p:cNvCxnSpPr>
          <p:nvPr/>
        </p:nvCxnSpPr>
        <p:spPr>
          <a:xfrm flipV="1">
            <a:off x="5524500" y="6597576"/>
            <a:ext cx="0" cy="221868"/>
          </a:xfrm>
          <a:prstGeom prst="straightConnector1">
            <a:avLst/>
          </a:prstGeom>
          <a:ln w="12700" cmpd="sng">
            <a:tailEnd type="arrow"/>
          </a:ln>
          <a:effectLst/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80" name="Rounded Rectangle 179"/>
          <p:cNvSpPr/>
          <p:nvPr/>
        </p:nvSpPr>
        <p:spPr>
          <a:xfrm>
            <a:off x="5955836" y="6570496"/>
            <a:ext cx="261566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81" name="Straight Connector 180"/>
          <p:cNvCxnSpPr/>
          <p:nvPr/>
        </p:nvCxnSpPr>
        <p:spPr>
          <a:xfrm flipH="1">
            <a:off x="6385986" y="57213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2" name="Straight Connector 181"/>
          <p:cNvCxnSpPr/>
          <p:nvPr/>
        </p:nvCxnSpPr>
        <p:spPr>
          <a:xfrm flipH="1">
            <a:off x="6385986" y="5860643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3" name="Rounded Rectangle 182"/>
          <p:cNvSpPr/>
          <p:nvPr/>
        </p:nvSpPr>
        <p:spPr>
          <a:xfrm>
            <a:off x="4627934" y="5917659"/>
            <a:ext cx="261566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4" name="Rounded Rectangle 183"/>
          <p:cNvSpPr/>
          <p:nvPr/>
        </p:nvSpPr>
        <p:spPr>
          <a:xfrm>
            <a:off x="5827559" y="5628465"/>
            <a:ext cx="318306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5" name="Rounded Rectangle 184"/>
          <p:cNvSpPr/>
          <p:nvPr/>
        </p:nvSpPr>
        <p:spPr>
          <a:xfrm>
            <a:off x="5190640" y="6469563"/>
            <a:ext cx="138847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6" name="Rounded Rectangle 185"/>
          <p:cNvSpPr/>
          <p:nvPr/>
        </p:nvSpPr>
        <p:spPr>
          <a:xfrm>
            <a:off x="5839368" y="5877834"/>
            <a:ext cx="385752" cy="163370"/>
          </a:xfrm>
          <a:prstGeom prst="roundRect">
            <a:avLst/>
          </a:prstGeom>
          <a:solidFill>
            <a:srgbClr val="FFFFFF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7" name="TextBox 186"/>
          <p:cNvSpPr txBox="1"/>
          <p:nvPr/>
        </p:nvSpPr>
        <p:spPr>
          <a:xfrm>
            <a:off x="5841886" y="5847746"/>
            <a:ext cx="522919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Food</a:t>
            </a:r>
            <a:endParaRPr lang="en-US" sz="800" dirty="0"/>
          </a:p>
        </p:txBody>
      </p:sp>
      <p:cxnSp>
        <p:nvCxnSpPr>
          <p:cNvPr id="178" name="Straight Connector 177"/>
          <p:cNvCxnSpPr/>
          <p:nvPr/>
        </p:nvCxnSpPr>
        <p:spPr>
          <a:xfrm flipH="1">
            <a:off x="3306236" y="549529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/>
          <p:cNvCxnSpPr/>
          <p:nvPr/>
        </p:nvCxnSpPr>
        <p:spPr>
          <a:xfrm flipH="1">
            <a:off x="3438894" y="551434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9" name="Straight Connector 188"/>
          <p:cNvCxnSpPr/>
          <p:nvPr/>
        </p:nvCxnSpPr>
        <p:spPr>
          <a:xfrm flipH="1">
            <a:off x="3420899" y="5829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0" name="Straight Connector 189"/>
          <p:cNvCxnSpPr/>
          <p:nvPr/>
        </p:nvCxnSpPr>
        <p:spPr>
          <a:xfrm flipH="1">
            <a:off x="3153608" y="596815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/>
          <p:cNvCxnSpPr/>
          <p:nvPr/>
        </p:nvCxnSpPr>
        <p:spPr>
          <a:xfrm flipH="1">
            <a:off x="3297346" y="596815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2" name="Straight Connector 191"/>
          <p:cNvCxnSpPr/>
          <p:nvPr/>
        </p:nvCxnSpPr>
        <p:spPr>
          <a:xfrm flipH="1">
            <a:off x="3438894" y="5979255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4" name="Straight Connector 193"/>
          <p:cNvCxnSpPr/>
          <p:nvPr/>
        </p:nvCxnSpPr>
        <p:spPr>
          <a:xfrm flipH="1">
            <a:off x="3416072" y="6295919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5" name="Straight Connector 194"/>
          <p:cNvCxnSpPr/>
          <p:nvPr/>
        </p:nvCxnSpPr>
        <p:spPr>
          <a:xfrm flipH="1">
            <a:off x="1455833" y="563155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3" name="Straight Connector 192"/>
          <p:cNvCxnSpPr/>
          <p:nvPr/>
        </p:nvCxnSpPr>
        <p:spPr>
          <a:xfrm flipH="1">
            <a:off x="5249336" y="570611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6" name="Straight Connector 195"/>
          <p:cNvCxnSpPr/>
          <p:nvPr/>
        </p:nvCxnSpPr>
        <p:spPr>
          <a:xfrm flipH="1">
            <a:off x="3297346" y="58293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7" name="Straight Connector 196"/>
          <p:cNvCxnSpPr/>
          <p:nvPr/>
        </p:nvCxnSpPr>
        <p:spPr>
          <a:xfrm flipH="1">
            <a:off x="3143022" y="6305589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8" name="Straight Connector 197"/>
          <p:cNvCxnSpPr/>
          <p:nvPr/>
        </p:nvCxnSpPr>
        <p:spPr>
          <a:xfrm flipH="1">
            <a:off x="3294974" y="629835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9" name="Straight Connector 198"/>
          <p:cNvCxnSpPr/>
          <p:nvPr/>
        </p:nvCxnSpPr>
        <p:spPr>
          <a:xfrm flipH="1">
            <a:off x="1463880" y="575328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0" name="Straight Connector 199"/>
          <p:cNvCxnSpPr/>
          <p:nvPr/>
        </p:nvCxnSpPr>
        <p:spPr>
          <a:xfrm flipH="1">
            <a:off x="1463137" y="590582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/>
          <p:cNvCxnSpPr/>
          <p:nvPr/>
        </p:nvCxnSpPr>
        <p:spPr>
          <a:xfrm flipH="1">
            <a:off x="3030646" y="5505333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2" name="Straight Connector 201"/>
          <p:cNvCxnSpPr/>
          <p:nvPr/>
        </p:nvCxnSpPr>
        <p:spPr>
          <a:xfrm flipH="1">
            <a:off x="3170631" y="550839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3" name="Straight Connector 202"/>
          <p:cNvCxnSpPr/>
          <p:nvPr/>
        </p:nvCxnSpPr>
        <p:spPr>
          <a:xfrm flipH="1">
            <a:off x="1919681" y="5514975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4" name="Straight Connector 203"/>
          <p:cNvCxnSpPr/>
          <p:nvPr/>
        </p:nvCxnSpPr>
        <p:spPr>
          <a:xfrm flipH="1">
            <a:off x="1758950" y="5830995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/>
          <p:cNvCxnSpPr/>
          <p:nvPr/>
        </p:nvCxnSpPr>
        <p:spPr>
          <a:xfrm flipH="1">
            <a:off x="2882043" y="5514975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8" name="Straight Connector 207"/>
          <p:cNvCxnSpPr/>
          <p:nvPr/>
        </p:nvCxnSpPr>
        <p:spPr>
          <a:xfrm flipH="1">
            <a:off x="4976498" y="5478139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0" name="Straight Connector 209"/>
          <p:cNvCxnSpPr/>
          <p:nvPr/>
        </p:nvCxnSpPr>
        <p:spPr>
          <a:xfrm flipH="1">
            <a:off x="1466419" y="6046132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1" name="Straight Connector 210"/>
          <p:cNvCxnSpPr/>
          <p:nvPr/>
        </p:nvCxnSpPr>
        <p:spPr>
          <a:xfrm flipH="1">
            <a:off x="1459272" y="618903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2" name="Straight Connector 211"/>
          <p:cNvCxnSpPr/>
          <p:nvPr/>
        </p:nvCxnSpPr>
        <p:spPr>
          <a:xfrm flipH="1">
            <a:off x="1625225" y="6288376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3" name="Straight Connector 212"/>
          <p:cNvCxnSpPr/>
          <p:nvPr/>
        </p:nvCxnSpPr>
        <p:spPr>
          <a:xfrm flipH="1">
            <a:off x="5673728" y="52832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5" name="Straight Connector 214"/>
          <p:cNvCxnSpPr/>
          <p:nvPr/>
        </p:nvCxnSpPr>
        <p:spPr>
          <a:xfrm flipH="1">
            <a:off x="6169235" y="55499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/>
          <p:cNvCxnSpPr/>
          <p:nvPr/>
        </p:nvCxnSpPr>
        <p:spPr>
          <a:xfrm flipH="1">
            <a:off x="6170086" y="5699599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7" name="Straight Connector 216"/>
          <p:cNvCxnSpPr/>
          <p:nvPr/>
        </p:nvCxnSpPr>
        <p:spPr>
          <a:xfrm flipH="1">
            <a:off x="5112176" y="5700037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Connector 218"/>
          <p:cNvCxnSpPr/>
          <p:nvPr/>
        </p:nvCxnSpPr>
        <p:spPr>
          <a:xfrm flipH="1">
            <a:off x="1645076" y="5518483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0" name="Straight Connector 219"/>
          <p:cNvCxnSpPr/>
          <p:nvPr/>
        </p:nvCxnSpPr>
        <p:spPr>
          <a:xfrm flipH="1">
            <a:off x="2610474" y="55054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3" name="Straight Connector 222"/>
          <p:cNvCxnSpPr/>
          <p:nvPr/>
        </p:nvCxnSpPr>
        <p:spPr>
          <a:xfrm flipH="1">
            <a:off x="2755469" y="5500741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Connector 224"/>
          <p:cNvCxnSpPr/>
          <p:nvPr/>
        </p:nvCxnSpPr>
        <p:spPr>
          <a:xfrm flipH="1">
            <a:off x="1768038" y="5977137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7" name="Straight Connector 226"/>
          <p:cNvCxnSpPr/>
          <p:nvPr/>
        </p:nvCxnSpPr>
        <p:spPr>
          <a:xfrm flipH="1">
            <a:off x="1782236" y="5512443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8" name="Straight Connector 227"/>
          <p:cNvCxnSpPr/>
          <p:nvPr/>
        </p:nvCxnSpPr>
        <p:spPr>
          <a:xfrm flipH="1">
            <a:off x="2474867" y="5512443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0" name="Straight Connector 229"/>
          <p:cNvCxnSpPr/>
          <p:nvPr/>
        </p:nvCxnSpPr>
        <p:spPr>
          <a:xfrm flipH="1">
            <a:off x="2184400" y="629920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5" name="Straight Connector 234"/>
          <p:cNvCxnSpPr/>
          <p:nvPr/>
        </p:nvCxnSpPr>
        <p:spPr>
          <a:xfrm flipH="1">
            <a:off x="2320488" y="6305589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6" name="Straight Connector 235"/>
          <p:cNvCxnSpPr/>
          <p:nvPr/>
        </p:nvCxnSpPr>
        <p:spPr>
          <a:xfrm flipH="1">
            <a:off x="2464226" y="62928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7" name="Straight Connector 236"/>
          <p:cNvCxnSpPr/>
          <p:nvPr/>
        </p:nvCxnSpPr>
        <p:spPr>
          <a:xfrm flipH="1">
            <a:off x="2876748" y="5822104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8" name="Straight Connector 237"/>
          <p:cNvCxnSpPr/>
          <p:nvPr/>
        </p:nvCxnSpPr>
        <p:spPr>
          <a:xfrm flipH="1">
            <a:off x="3027034" y="583311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9" name="Straight Connector 238"/>
          <p:cNvCxnSpPr/>
          <p:nvPr/>
        </p:nvCxnSpPr>
        <p:spPr>
          <a:xfrm flipH="1">
            <a:off x="2750174" y="582676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0" name="Straight Connector 239"/>
          <p:cNvCxnSpPr/>
          <p:nvPr/>
        </p:nvCxnSpPr>
        <p:spPr>
          <a:xfrm flipH="1">
            <a:off x="2753786" y="5969077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1" name="Straight Connector 240"/>
          <p:cNvCxnSpPr/>
          <p:nvPr/>
        </p:nvCxnSpPr>
        <p:spPr>
          <a:xfrm flipH="1">
            <a:off x="2882043" y="5975350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2" name="Straight Connector 241"/>
          <p:cNvCxnSpPr/>
          <p:nvPr/>
        </p:nvCxnSpPr>
        <p:spPr>
          <a:xfrm flipH="1">
            <a:off x="3030646" y="5969077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3" name="Straight Connector 242"/>
          <p:cNvCxnSpPr/>
          <p:nvPr/>
        </p:nvCxnSpPr>
        <p:spPr>
          <a:xfrm flipH="1">
            <a:off x="2337652" y="5516245"/>
            <a:ext cx="126574" cy="130810"/>
          </a:xfrm>
          <a:prstGeom prst="line">
            <a:avLst/>
          </a:prstGeom>
          <a:ln w="1270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74605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Booth map for booklet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832" r="27712"/>
          <a:stretch/>
        </p:blipFill>
        <p:spPr>
          <a:xfrm rot="5400000">
            <a:off x="3148567" y="-1074186"/>
            <a:ext cx="3117850" cy="9076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04257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6951</TotalTime>
  <Words>276</Words>
  <Application>Microsoft Macintosh PowerPoint</Application>
  <PresentationFormat>On-screen Show (4:3)</PresentationFormat>
  <Paragraphs>75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 </vt:lpstr>
      <vt:lpstr> </vt:lpstr>
      <vt:lpstr>PowerPoint Presentation</vt:lpstr>
    </vt:vector>
  </TitlesOfParts>
  <Company>University of Texas Libraries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>Clifford Kaplan</cp:lastModifiedBy>
  <cp:revision>52</cp:revision>
  <dcterms:created xsi:type="dcterms:W3CDTF">2016-03-23T22:21:30Z</dcterms:created>
  <dcterms:modified xsi:type="dcterms:W3CDTF">2016-07-01T15:05:03Z</dcterms:modified>
</cp:coreProperties>
</file>